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4"/>
  </p:sldMasterIdLst>
  <p:notesMasterIdLst>
    <p:notesMasterId r:id="rId24"/>
  </p:notesMasterIdLst>
  <p:sldIdLst>
    <p:sldId id="256" r:id="rId5"/>
    <p:sldId id="258" r:id="rId6"/>
    <p:sldId id="259" r:id="rId7"/>
    <p:sldId id="261" r:id="rId8"/>
    <p:sldId id="312" r:id="rId9"/>
    <p:sldId id="274" r:id="rId10"/>
    <p:sldId id="262" r:id="rId11"/>
    <p:sldId id="321" r:id="rId12"/>
    <p:sldId id="322" r:id="rId13"/>
    <p:sldId id="323" r:id="rId14"/>
    <p:sldId id="324" r:id="rId15"/>
    <p:sldId id="314" r:id="rId16"/>
    <p:sldId id="315" r:id="rId17"/>
    <p:sldId id="316" r:id="rId18"/>
    <p:sldId id="317" r:id="rId19"/>
    <p:sldId id="265" r:id="rId20"/>
    <p:sldId id="319" r:id="rId21"/>
    <p:sldId id="279" r:id="rId22"/>
    <p:sldId id="260" r:id="rId23"/>
  </p:sldIdLst>
  <p:sldSz cx="9144000" cy="5143500" type="screen16x9"/>
  <p:notesSz cx="6858000" cy="9144000"/>
  <p:embeddedFontLst>
    <p:embeddedFont>
      <p:font typeface="Anek Devanagari SemiBold" panose="020B0604020202020204" charset="0"/>
      <p:regular r:id="rId25"/>
      <p:bold r:id="rId26"/>
    </p:embeddedFont>
    <p:embeddedFont>
      <p:font typeface="Fredoka One" panose="02000000000000000000" pitchFamily="2" charset="0"/>
      <p:regular r:id="rId27"/>
    </p:embeddedFont>
    <p:embeddedFont>
      <p:font typeface="Montserrat Medium" panose="00000600000000000000" pitchFamily="2" charset="0"/>
      <p:regular r:id="rId28"/>
      <p:bold r:id="rId29"/>
      <p:italic r:id="rId30"/>
      <p:boldItalic r:id="rId31"/>
    </p:embeddedFont>
    <p:embeddedFont>
      <p:font typeface="Palanquin Dark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9E5437"/>
    <a:srgbClr val="00ACEC"/>
    <a:srgbClr val="A9A9A9"/>
    <a:srgbClr val="FFFF00"/>
    <a:srgbClr val="B0FF2B"/>
    <a:srgbClr val="00BFFF"/>
    <a:srgbClr val="00008A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A900C4-C880-4CE5-80D0-5CEFB1F74734}" v="2" dt="2024-10-23T08:36:26.355"/>
    <p1510:client id="{38921F7E-699D-4AEA-B085-A38E194DBB19}" v="814" dt="2024-10-22T18:58:56.742"/>
    <p1510:client id="{3D4CE5AC-D636-4065-9504-6CFD17A7C372}" v="128" dt="2024-10-22T20:40:56.913"/>
    <p1510:client id="{413D6D99-47AC-4CA9-A3DB-2B00AF6F25AA}" v="2130" dt="2024-10-23T08:33:54.096"/>
    <p1510:client id="{BA31ABC9-3181-DB32-15F8-CB778E53BAE6}" v="109" dt="2024-10-23T07:36:27.464"/>
    <p1510:client id="{D809B703-AD94-4958-912A-7C512657C87B}" v="1640" dt="2024-10-23T07:48:44.274"/>
    <p1510:client id="{E1250E9B-976D-5E0C-641F-0EDC4FE16318}" v="62" dt="2024-10-22T17:44:42.322"/>
  </p1510:revLst>
</p1510:revInfo>
</file>

<file path=ppt/tableStyles.xml><?xml version="1.0" encoding="utf-8"?>
<a:tblStyleLst xmlns:a="http://schemas.openxmlformats.org/drawingml/2006/main" def="{A1151C1B-D282-4928-836B-D23208B174A1}">
  <a:tblStyle styleId="{A1151C1B-D282-4928-836B-D23208B174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35b08a974e_0_1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35b08a974e_0_1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>
          <a:extLst>
            <a:ext uri="{FF2B5EF4-FFF2-40B4-BE49-F238E27FC236}">
              <a16:creationId xmlns:a16="http://schemas.microsoft.com/office/drawing/2014/main" id="{9DD8C88A-ED18-0D9D-3F5C-BF3F996B3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77b642fd3_0_258:notes">
            <a:extLst>
              <a:ext uri="{FF2B5EF4-FFF2-40B4-BE49-F238E27FC236}">
                <a16:creationId xmlns:a16="http://schemas.microsoft.com/office/drawing/2014/main" id="{A3762057-F0C0-776A-C175-83055C7FA7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77b642fd3_0_258:notes">
            <a:extLst>
              <a:ext uri="{FF2B5EF4-FFF2-40B4-BE49-F238E27FC236}">
                <a16:creationId xmlns:a16="http://schemas.microsoft.com/office/drawing/2014/main" id="{53BCA5A9-5297-2C22-94C8-623C8A91DA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710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>
          <a:extLst>
            <a:ext uri="{FF2B5EF4-FFF2-40B4-BE49-F238E27FC236}">
              <a16:creationId xmlns:a16="http://schemas.microsoft.com/office/drawing/2014/main" id="{33BF5D41-0347-18B8-3DD9-C32E35FC3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360f7a109c_0_1633:notes">
            <a:extLst>
              <a:ext uri="{FF2B5EF4-FFF2-40B4-BE49-F238E27FC236}">
                <a16:creationId xmlns:a16="http://schemas.microsoft.com/office/drawing/2014/main" id="{D2F1BF44-41D6-ED2A-6758-842E46EA19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360f7a109c_0_1633:notes">
            <a:extLst>
              <a:ext uri="{FF2B5EF4-FFF2-40B4-BE49-F238E27FC236}">
                <a16:creationId xmlns:a16="http://schemas.microsoft.com/office/drawing/2014/main" id="{0BEFE43F-9FCB-DACF-02AD-1F29714A94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369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>
          <a:extLst>
            <a:ext uri="{FF2B5EF4-FFF2-40B4-BE49-F238E27FC236}">
              <a16:creationId xmlns:a16="http://schemas.microsoft.com/office/drawing/2014/main" id="{04DCA6B2-AE96-03D1-F01D-614F5C68B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360f7a109c_0_1633:notes">
            <a:extLst>
              <a:ext uri="{FF2B5EF4-FFF2-40B4-BE49-F238E27FC236}">
                <a16:creationId xmlns:a16="http://schemas.microsoft.com/office/drawing/2014/main" id="{E3E4ECEC-C8B3-2342-9F4B-846849CF85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360f7a109c_0_1633:notes">
            <a:extLst>
              <a:ext uri="{FF2B5EF4-FFF2-40B4-BE49-F238E27FC236}">
                <a16:creationId xmlns:a16="http://schemas.microsoft.com/office/drawing/2014/main" id="{7D6BCB9E-BD33-92BE-ABA0-670C60E5ED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087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>
          <a:extLst>
            <a:ext uri="{FF2B5EF4-FFF2-40B4-BE49-F238E27FC236}">
              <a16:creationId xmlns:a16="http://schemas.microsoft.com/office/drawing/2014/main" id="{7BFF6EB6-C2CF-CA2C-7671-D43618F9E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360f7a109c_0_1633:notes">
            <a:extLst>
              <a:ext uri="{FF2B5EF4-FFF2-40B4-BE49-F238E27FC236}">
                <a16:creationId xmlns:a16="http://schemas.microsoft.com/office/drawing/2014/main" id="{612F056D-95B5-5CC7-9939-CFB3C15FAC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360f7a109c_0_1633:notes">
            <a:extLst>
              <a:ext uri="{FF2B5EF4-FFF2-40B4-BE49-F238E27FC236}">
                <a16:creationId xmlns:a16="http://schemas.microsoft.com/office/drawing/2014/main" id="{53935D8D-86EC-65B3-8FE1-3D4B12E3B2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625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>
          <a:extLst>
            <a:ext uri="{FF2B5EF4-FFF2-40B4-BE49-F238E27FC236}">
              <a16:creationId xmlns:a16="http://schemas.microsoft.com/office/drawing/2014/main" id="{07158052-633F-A11E-6353-317605C6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360f7a109c_0_1633:notes">
            <a:extLst>
              <a:ext uri="{FF2B5EF4-FFF2-40B4-BE49-F238E27FC236}">
                <a16:creationId xmlns:a16="http://schemas.microsoft.com/office/drawing/2014/main" id="{54E0C502-2EE2-8FFD-66B2-8D4DEF38EC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360f7a109c_0_1633:notes">
            <a:extLst>
              <a:ext uri="{FF2B5EF4-FFF2-40B4-BE49-F238E27FC236}">
                <a16:creationId xmlns:a16="http://schemas.microsoft.com/office/drawing/2014/main" id="{B0E6CD20-2B00-01EE-6C38-3BC549A0F7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686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360f7a109c_0_9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1360f7a109c_0_9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1360f7a109c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1360f7a109c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360f7a109c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360f7a109c_0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877498f77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877498f77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1360f7a109c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1360f7a109c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>
          <a:extLst>
            <a:ext uri="{FF2B5EF4-FFF2-40B4-BE49-F238E27FC236}">
              <a16:creationId xmlns:a16="http://schemas.microsoft.com/office/drawing/2014/main" id="{9C7FA4D0-F38B-5029-56C9-3E7726A0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77b642fd3_0_258:notes">
            <a:extLst>
              <a:ext uri="{FF2B5EF4-FFF2-40B4-BE49-F238E27FC236}">
                <a16:creationId xmlns:a16="http://schemas.microsoft.com/office/drawing/2014/main" id="{C21BB81C-6EF1-AA5C-AF49-F09BCC79A6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77b642fd3_0_258:notes">
            <a:extLst>
              <a:ext uri="{FF2B5EF4-FFF2-40B4-BE49-F238E27FC236}">
                <a16:creationId xmlns:a16="http://schemas.microsoft.com/office/drawing/2014/main" id="{C71C1A38-18F9-CA3C-7959-C0F9FDFF8A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183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>
          <a:extLst>
            <a:ext uri="{FF2B5EF4-FFF2-40B4-BE49-F238E27FC236}">
              <a16:creationId xmlns:a16="http://schemas.microsoft.com/office/drawing/2014/main" id="{566B1FDD-A766-B891-4BB2-9E8656628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77b642fd3_0_258:notes">
            <a:extLst>
              <a:ext uri="{FF2B5EF4-FFF2-40B4-BE49-F238E27FC236}">
                <a16:creationId xmlns:a16="http://schemas.microsoft.com/office/drawing/2014/main" id="{4B6B5851-5FFE-8F08-5390-87EAEF99EA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77b642fd3_0_258:notes">
            <a:extLst>
              <a:ext uri="{FF2B5EF4-FFF2-40B4-BE49-F238E27FC236}">
                <a16:creationId xmlns:a16="http://schemas.microsoft.com/office/drawing/2014/main" id="{D5528AA8-FB27-7A01-3C3B-C951BC4972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109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>
          <a:extLst>
            <a:ext uri="{FF2B5EF4-FFF2-40B4-BE49-F238E27FC236}">
              <a16:creationId xmlns:a16="http://schemas.microsoft.com/office/drawing/2014/main" id="{110C7EBE-0124-A0D5-12E9-01DDA44CF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77b642fd3_0_258:notes">
            <a:extLst>
              <a:ext uri="{FF2B5EF4-FFF2-40B4-BE49-F238E27FC236}">
                <a16:creationId xmlns:a16="http://schemas.microsoft.com/office/drawing/2014/main" id="{2396D222-138F-7DFB-5AAA-846BFAF4F1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77b642fd3_0_258:notes">
            <a:extLst>
              <a:ext uri="{FF2B5EF4-FFF2-40B4-BE49-F238E27FC236}">
                <a16:creationId xmlns:a16="http://schemas.microsoft.com/office/drawing/2014/main" id="{2139FE1E-303C-39AB-9A10-80C72CB702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347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1500" y="102900"/>
            <a:ext cx="8961000" cy="4937700"/>
            <a:chOff x="91500" y="102900"/>
            <a:chExt cx="8961000" cy="4937700"/>
          </a:xfrm>
        </p:grpSpPr>
        <p:sp>
          <p:nvSpPr>
            <p:cNvPr id="10" name="Google Shape;10;p2"/>
            <p:cNvSpPr/>
            <p:nvPr/>
          </p:nvSpPr>
          <p:spPr>
            <a:xfrm>
              <a:off x="91500" y="102900"/>
              <a:ext cx="8961000" cy="49377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37100" y="148650"/>
              <a:ext cx="8869800" cy="48462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2850" y="194250"/>
              <a:ext cx="8778300" cy="47550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accent1"/>
                </a:gs>
                <a:gs pos="65000">
                  <a:schemeClr val="lt1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22375" y="1052065"/>
            <a:ext cx="4712100" cy="23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22375" y="3390103"/>
            <a:ext cx="28251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5904275" y="536278"/>
            <a:ext cx="3056875" cy="1196425"/>
            <a:chOff x="5904275" y="907425"/>
            <a:chExt cx="3056875" cy="1196425"/>
          </a:xfrm>
        </p:grpSpPr>
        <p:sp>
          <p:nvSpPr>
            <p:cNvPr id="16" name="Google Shape;16;p2"/>
            <p:cNvSpPr/>
            <p:nvPr/>
          </p:nvSpPr>
          <p:spPr>
            <a:xfrm>
              <a:off x="5904275" y="907425"/>
              <a:ext cx="3056875" cy="380150"/>
            </a:xfrm>
            <a:custGeom>
              <a:avLst/>
              <a:gdLst/>
              <a:ahLst/>
              <a:cxnLst/>
              <a:rect l="l" t="t" r="r" b="b"/>
              <a:pathLst>
                <a:path w="122275" h="15206" extrusionOk="0">
                  <a:moveTo>
                    <a:pt x="28975" y="0"/>
                  </a:moveTo>
                  <a:cubicBezTo>
                    <a:pt x="28742" y="0"/>
                    <a:pt x="28532" y="47"/>
                    <a:pt x="28345" y="164"/>
                  </a:cubicBezTo>
                  <a:lnTo>
                    <a:pt x="22812" y="3433"/>
                  </a:lnTo>
                  <a:cubicBezTo>
                    <a:pt x="22648" y="3526"/>
                    <a:pt x="22438" y="3596"/>
                    <a:pt x="22228" y="3596"/>
                  </a:cubicBezTo>
                  <a:lnTo>
                    <a:pt x="1588" y="4740"/>
                  </a:lnTo>
                  <a:cubicBezTo>
                    <a:pt x="24" y="4810"/>
                    <a:pt x="0" y="7122"/>
                    <a:pt x="1565" y="7262"/>
                  </a:cubicBezTo>
                  <a:lnTo>
                    <a:pt x="52907" y="11324"/>
                  </a:lnTo>
                  <a:cubicBezTo>
                    <a:pt x="53865" y="11394"/>
                    <a:pt x="54402" y="12468"/>
                    <a:pt x="53888" y="13262"/>
                  </a:cubicBezTo>
                  <a:cubicBezTo>
                    <a:pt x="53327" y="14115"/>
                    <a:pt x="53953" y="15205"/>
                    <a:pt x="54935" y="15205"/>
                  </a:cubicBezTo>
                  <a:cubicBezTo>
                    <a:pt x="54975" y="15205"/>
                    <a:pt x="55015" y="15204"/>
                    <a:pt x="55055" y="15200"/>
                  </a:cubicBezTo>
                  <a:lnTo>
                    <a:pt x="121107" y="10250"/>
                  </a:lnTo>
                  <a:cubicBezTo>
                    <a:pt x="121761" y="10204"/>
                    <a:pt x="122275" y="9643"/>
                    <a:pt x="122275" y="8989"/>
                  </a:cubicBezTo>
                  <a:lnTo>
                    <a:pt x="122275" y="1261"/>
                  </a:lnTo>
                  <a:cubicBezTo>
                    <a:pt x="122275" y="561"/>
                    <a:pt x="121714" y="0"/>
                    <a:pt x="121014" y="0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6828875" y="1756500"/>
              <a:ext cx="2132275" cy="347350"/>
            </a:xfrm>
            <a:custGeom>
              <a:avLst/>
              <a:gdLst/>
              <a:ahLst/>
              <a:cxnLst/>
              <a:rect l="l" t="t" r="r" b="b"/>
              <a:pathLst>
                <a:path w="85291" h="13894" extrusionOk="0">
                  <a:moveTo>
                    <a:pt x="36367" y="0"/>
                  </a:moveTo>
                  <a:cubicBezTo>
                    <a:pt x="36292" y="0"/>
                    <a:pt x="36218" y="0"/>
                    <a:pt x="36143" y="1"/>
                  </a:cubicBezTo>
                  <a:lnTo>
                    <a:pt x="0" y="1"/>
                  </a:lnTo>
                  <a:lnTo>
                    <a:pt x="0" y="13893"/>
                  </a:lnTo>
                  <a:lnTo>
                    <a:pt x="36517" y="13893"/>
                  </a:lnTo>
                  <a:cubicBezTo>
                    <a:pt x="39739" y="13893"/>
                    <a:pt x="42867" y="12843"/>
                    <a:pt x="45436" y="10881"/>
                  </a:cubicBezTo>
                  <a:cubicBezTo>
                    <a:pt x="47420" y="9387"/>
                    <a:pt x="49778" y="8406"/>
                    <a:pt x="52253" y="8056"/>
                  </a:cubicBezTo>
                  <a:lnTo>
                    <a:pt x="85291" y="3387"/>
                  </a:lnTo>
                  <a:lnTo>
                    <a:pt x="55195" y="3387"/>
                  </a:lnTo>
                  <a:cubicBezTo>
                    <a:pt x="52814" y="3387"/>
                    <a:pt x="50432" y="3060"/>
                    <a:pt x="48167" y="2383"/>
                  </a:cubicBezTo>
                  <a:lnTo>
                    <a:pt x="43171" y="982"/>
                  </a:lnTo>
                  <a:cubicBezTo>
                    <a:pt x="40954" y="349"/>
                    <a:pt x="38672" y="0"/>
                    <a:pt x="36367" y="0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9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6"/>
          <p:cNvGrpSpPr/>
          <p:nvPr/>
        </p:nvGrpSpPr>
        <p:grpSpPr>
          <a:xfrm>
            <a:off x="91500" y="102900"/>
            <a:ext cx="8961000" cy="4937700"/>
            <a:chOff x="91500" y="102900"/>
            <a:chExt cx="8961000" cy="4937700"/>
          </a:xfrm>
        </p:grpSpPr>
        <p:sp>
          <p:nvSpPr>
            <p:cNvPr id="493" name="Google Shape;493;p26"/>
            <p:cNvSpPr/>
            <p:nvPr/>
          </p:nvSpPr>
          <p:spPr>
            <a:xfrm>
              <a:off x="91500" y="102900"/>
              <a:ext cx="8961000" cy="49377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137100" y="148650"/>
              <a:ext cx="8869800" cy="48462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182850" y="194250"/>
              <a:ext cx="8778300" cy="47550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accent1"/>
                </a:gs>
                <a:gs pos="65000">
                  <a:schemeClr val="lt1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26"/>
          <p:cNvSpPr txBox="1">
            <a:spLocks noGrp="1"/>
          </p:cNvSpPr>
          <p:nvPr>
            <p:ph type="subTitle" idx="1"/>
          </p:nvPr>
        </p:nvSpPr>
        <p:spPr>
          <a:xfrm>
            <a:off x="2211150" y="2680517"/>
            <a:ext cx="4721700" cy="9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97" name="Google Shape;497;p26"/>
          <p:cNvSpPr txBox="1">
            <a:spLocks noGrp="1"/>
          </p:cNvSpPr>
          <p:nvPr>
            <p:ph type="title"/>
          </p:nvPr>
        </p:nvSpPr>
        <p:spPr>
          <a:xfrm>
            <a:off x="2211150" y="1361166"/>
            <a:ext cx="4721700" cy="12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498" name="Google Shape;498;p26"/>
          <p:cNvGrpSpPr/>
          <p:nvPr/>
        </p:nvGrpSpPr>
        <p:grpSpPr>
          <a:xfrm>
            <a:off x="182850" y="932300"/>
            <a:ext cx="8778300" cy="1639450"/>
            <a:chOff x="182850" y="932300"/>
            <a:chExt cx="8778300" cy="1639450"/>
          </a:xfrm>
        </p:grpSpPr>
        <p:sp>
          <p:nvSpPr>
            <p:cNvPr id="499" name="Google Shape;499;p26"/>
            <p:cNvSpPr/>
            <p:nvPr/>
          </p:nvSpPr>
          <p:spPr>
            <a:xfrm rot="10800000">
              <a:off x="182850" y="2191600"/>
              <a:ext cx="3056875" cy="380150"/>
            </a:xfrm>
            <a:custGeom>
              <a:avLst/>
              <a:gdLst/>
              <a:ahLst/>
              <a:cxnLst/>
              <a:rect l="l" t="t" r="r" b="b"/>
              <a:pathLst>
                <a:path w="122275" h="15206" extrusionOk="0">
                  <a:moveTo>
                    <a:pt x="28975" y="0"/>
                  </a:moveTo>
                  <a:cubicBezTo>
                    <a:pt x="28742" y="0"/>
                    <a:pt x="28532" y="47"/>
                    <a:pt x="28345" y="164"/>
                  </a:cubicBezTo>
                  <a:lnTo>
                    <a:pt x="22812" y="3433"/>
                  </a:lnTo>
                  <a:cubicBezTo>
                    <a:pt x="22648" y="3526"/>
                    <a:pt x="22438" y="3596"/>
                    <a:pt x="22228" y="3596"/>
                  </a:cubicBezTo>
                  <a:lnTo>
                    <a:pt x="1588" y="4740"/>
                  </a:lnTo>
                  <a:cubicBezTo>
                    <a:pt x="24" y="4810"/>
                    <a:pt x="0" y="7122"/>
                    <a:pt x="1565" y="7262"/>
                  </a:cubicBezTo>
                  <a:lnTo>
                    <a:pt x="52907" y="11324"/>
                  </a:lnTo>
                  <a:cubicBezTo>
                    <a:pt x="53865" y="11394"/>
                    <a:pt x="54402" y="12468"/>
                    <a:pt x="53888" y="13262"/>
                  </a:cubicBezTo>
                  <a:cubicBezTo>
                    <a:pt x="53327" y="14115"/>
                    <a:pt x="53953" y="15205"/>
                    <a:pt x="54935" y="15205"/>
                  </a:cubicBezTo>
                  <a:cubicBezTo>
                    <a:pt x="54975" y="15205"/>
                    <a:pt x="55015" y="15204"/>
                    <a:pt x="55055" y="15200"/>
                  </a:cubicBezTo>
                  <a:lnTo>
                    <a:pt x="121107" y="10250"/>
                  </a:lnTo>
                  <a:cubicBezTo>
                    <a:pt x="121761" y="10204"/>
                    <a:pt x="122275" y="9643"/>
                    <a:pt x="122275" y="8989"/>
                  </a:cubicBezTo>
                  <a:lnTo>
                    <a:pt x="122275" y="1261"/>
                  </a:lnTo>
                  <a:cubicBezTo>
                    <a:pt x="122275" y="561"/>
                    <a:pt x="121714" y="0"/>
                    <a:pt x="121014" y="0"/>
                  </a:cubicBezTo>
                  <a:close/>
                </a:path>
              </a:pathLst>
            </a:custGeom>
            <a:solidFill>
              <a:srgbClr val="FFFFFF">
                <a:alpha val="35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 rot="10800000">
              <a:off x="6828875" y="932300"/>
              <a:ext cx="2132275" cy="347350"/>
            </a:xfrm>
            <a:custGeom>
              <a:avLst/>
              <a:gdLst/>
              <a:ahLst/>
              <a:cxnLst/>
              <a:rect l="l" t="t" r="r" b="b"/>
              <a:pathLst>
                <a:path w="85291" h="13894" extrusionOk="0">
                  <a:moveTo>
                    <a:pt x="36367" y="0"/>
                  </a:moveTo>
                  <a:cubicBezTo>
                    <a:pt x="36292" y="0"/>
                    <a:pt x="36218" y="0"/>
                    <a:pt x="36143" y="1"/>
                  </a:cubicBezTo>
                  <a:lnTo>
                    <a:pt x="0" y="1"/>
                  </a:lnTo>
                  <a:lnTo>
                    <a:pt x="0" y="13893"/>
                  </a:lnTo>
                  <a:lnTo>
                    <a:pt x="36517" y="13893"/>
                  </a:lnTo>
                  <a:cubicBezTo>
                    <a:pt x="39739" y="13893"/>
                    <a:pt x="42867" y="12843"/>
                    <a:pt x="45436" y="10881"/>
                  </a:cubicBezTo>
                  <a:cubicBezTo>
                    <a:pt x="47420" y="9387"/>
                    <a:pt x="49778" y="8406"/>
                    <a:pt x="52253" y="8056"/>
                  </a:cubicBezTo>
                  <a:lnTo>
                    <a:pt x="85291" y="3387"/>
                  </a:lnTo>
                  <a:lnTo>
                    <a:pt x="55195" y="3387"/>
                  </a:lnTo>
                  <a:cubicBezTo>
                    <a:pt x="52814" y="3387"/>
                    <a:pt x="50432" y="3060"/>
                    <a:pt x="48167" y="2383"/>
                  </a:cubicBezTo>
                  <a:lnTo>
                    <a:pt x="43171" y="982"/>
                  </a:lnTo>
                  <a:cubicBezTo>
                    <a:pt x="40954" y="349"/>
                    <a:pt x="38672" y="0"/>
                    <a:pt x="36367" y="0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26"/>
          <p:cNvGrpSpPr/>
          <p:nvPr/>
        </p:nvGrpSpPr>
        <p:grpSpPr>
          <a:xfrm>
            <a:off x="7462450" y="556219"/>
            <a:ext cx="1276600" cy="586575"/>
            <a:chOff x="4177425" y="557400"/>
            <a:chExt cx="1276600" cy="586575"/>
          </a:xfrm>
        </p:grpSpPr>
        <p:sp>
          <p:nvSpPr>
            <p:cNvPr id="502" name="Google Shape;502;p26"/>
            <p:cNvSpPr/>
            <p:nvPr/>
          </p:nvSpPr>
          <p:spPr>
            <a:xfrm>
              <a:off x="4177425" y="557400"/>
              <a:ext cx="175725" cy="69425"/>
            </a:xfrm>
            <a:custGeom>
              <a:avLst/>
              <a:gdLst/>
              <a:ahLst/>
              <a:cxnLst/>
              <a:rect l="l" t="t" r="r" b="b"/>
              <a:pathLst>
                <a:path w="7029" h="2777" extrusionOk="0">
                  <a:moveTo>
                    <a:pt x="7028" y="0"/>
                  </a:moveTo>
                  <a:lnTo>
                    <a:pt x="7028" y="0"/>
                  </a:lnTo>
                  <a:cubicBezTo>
                    <a:pt x="6585" y="374"/>
                    <a:pt x="6048" y="608"/>
                    <a:pt x="5488" y="654"/>
                  </a:cubicBezTo>
                  <a:cubicBezTo>
                    <a:pt x="4834" y="701"/>
                    <a:pt x="4227" y="911"/>
                    <a:pt x="3713" y="1308"/>
                  </a:cubicBezTo>
                  <a:cubicBezTo>
                    <a:pt x="3620" y="1378"/>
                    <a:pt x="3503" y="1425"/>
                    <a:pt x="3410" y="1471"/>
                  </a:cubicBezTo>
                  <a:cubicBezTo>
                    <a:pt x="3363" y="1483"/>
                    <a:pt x="3322" y="1489"/>
                    <a:pt x="3284" y="1489"/>
                  </a:cubicBezTo>
                  <a:cubicBezTo>
                    <a:pt x="3246" y="1489"/>
                    <a:pt x="3211" y="1483"/>
                    <a:pt x="3176" y="1471"/>
                  </a:cubicBezTo>
                  <a:cubicBezTo>
                    <a:pt x="2817" y="1319"/>
                    <a:pt x="2425" y="1241"/>
                    <a:pt x="2034" y="1241"/>
                  </a:cubicBezTo>
                  <a:cubicBezTo>
                    <a:pt x="1765" y="1241"/>
                    <a:pt x="1496" y="1278"/>
                    <a:pt x="1238" y="1355"/>
                  </a:cubicBezTo>
                  <a:cubicBezTo>
                    <a:pt x="1168" y="1359"/>
                    <a:pt x="1098" y="1360"/>
                    <a:pt x="1028" y="1360"/>
                  </a:cubicBezTo>
                  <a:cubicBezTo>
                    <a:pt x="678" y="1360"/>
                    <a:pt x="331" y="1312"/>
                    <a:pt x="1" y="1215"/>
                  </a:cubicBezTo>
                  <a:lnTo>
                    <a:pt x="1" y="1215"/>
                  </a:lnTo>
                  <a:cubicBezTo>
                    <a:pt x="304" y="1682"/>
                    <a:pt x="1075" y="1728"/>
                    <a:pt x="1542" y="1728"/>
                  </a:cubicBezTo>
                  <a:cubicBezTo>
                    <a:pt x="1798" y="1728"/>
                    <a:pt x="2055" y="1798"/>
                    <a:pt x="2312" y="1915"/>
                  </a:cubicBezTo>
                  <a:cubicBezTo>
                    <a:pt x="2242" y="1962"/>
                    <a:pt x="2219" y="2032"/>
                    <a:pt x="2195" y="2102"/>
                  </a:cubicBezTo>
                  <a:cubicBezTo>
                    <a:pt x="2079" y="2125"/>
                    <a:pt x="1939" y="2172"/>
                    <a:pt x="1822" y="2242"/>
                  </a:cubicBezTo>
                  <a:cubicBezTo>
                    <a:pt x="2009" y="2265"/>
                    <a:pt x="2195" y="2335"/>
                    <a:pt x="2359" y="2405"/>
                  </a:cubicBezTo>
                  <a:cubicBezTo>
                    <a:pt x="2742" y="2691"/>
                    <a:pt x="3015" y="2777"/>
                    <a:pt x="3242" y="2777"/>
                  </a:cubicBezTo>
                  <a:cubicBezTo>
                    <a:pt x="3587" y="2777"/>
                    <a:pt x="3831" y="2580"/>
                    <a:pt x="4204" y="2580"/>
                  </a:cubicBezTo>
                  <a:cubicBezTo>
                    <a:pt x="4289" y="2580"/>
                    <a:pt x="4382" y="2590"/>
                    <a:pt x="4484" y="2615"/>
                  </a:cubicBezTo>
                  <a:lnTo>
                    <a:pt x="4530" y="2615"/>
                  </a:lnTo>
                  <a:cubicBezTo>
                    <a:pt x="4638" y="2645"/>
                    <a:pt x="4749" y="2660"/>
                    <a:pt x="4860" y="2660"/>
                  </a:cubicBezTo>
                  <a:cubicBezTo>
                    <a:pt x="5181" y="2660"/>
                    <a:pt x="5501" y="2538"/>
                    <a:pt x="5744" y="2312"/>
                  </a:cubicBezTo>
                  <a:lnTo>
                    <a:pt x="5744" y="2312"/>
                  </a:lnTo>
                  <a:cubicBezTo>
                    <a:pt x="5651" y="2318"/>
                    <a:pt x="5559" y="2321"/>
                    <a:pt x="5468" y="2321"/>
                  </a:cubicBezTo>
                  <a:cubicBezTo>
                    <a:pt x="5194" y="2321"/>
                    <a:pt x="4927" y="2294"/>
                    <a:pt x="4647" y="2242"/>
                  </a:cubicBezTo>
                  <a:cubicBezTo>
                    <a:pt x="4460" y="2172"/>
                    <a:pt x="4297" y="1518"/>
                    <a:pt x="5371" y="1145"/>
                  </a:cubicBezTo>
                  <a:cubicBezTo>
                    <a:pt x="6001" y="911"/>
                    <a:pt x="6585" y="514"/>
                    <a:pt x="7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4932750" y="891700"/>
              <a:ext cx="137200" cy="84400"/>
            </a:xfrm>
            <a:custGeom>
              <a:avLst/>
              <a:gdLst/>
              <a:ahLst/>
              <a:cxnLst/>
              <a:rect l="l" t="t" r="r" b="b"/>
              <a:pathLst>
                <a:path w="5488" h="3376" extrusionOk="0">
                  <a:moveTo>
                    <a:pt x="2434" y="0"/>
                  </a:moveTo>
                  <a:cubicBezTo>
                    <a:pt x="1608" y="0"/>
                    <a:pt x="491" y="614"/>
                    <a:pt x="491" y="614"/>
                  </a:cubicBezTo>
                  <a:cubicBezTo>
                    <a:pt x="491" y="614"/>
                    <a:pt x="639" y="582"/>
                    <a:pt x="780" y="582"/>
                  </a:cubicBezTo>
                  <a:cubicBezTo>
                    <a:pt x="907" y="582"/>
                    <a:pt x="1028" y="608"/>
                    <a:pt x="1028" y="707"/>
                  </a:cubicBezTo>
                  <a:cubicBezTo>
                    <a:pt x="1028" y="871"/>
                    <a:pt x="0" y="1665"/>
                    <a:pt x="187" y="3066"/>
                  </a:cubicBezTo>
                  <a:cubicBezTo>
                    <a:pt x="175" y="3270"/>
                    <a:pt x="324" y="3375"/>
                    <a:pt x="474" y="3375"/>
                  </a:cubicBezTo>
                  <a:cubicBezTo>
                    <a:pt x="616" y="3375"/>
                    <a:pt x="759" y="3282"/>
                    <a:pt x="771" y="3089"/>
                  </a:cubicBezTo>
                  <a:cubicBezTo>
                    <a:pt x="864" y="2599"/>
                    <a:pt x="1098" y="2155"/>
                    <a:pt x="1424" y="1758"/>
                  </a:cubicBezTo>
                  <a:cubicBezTo>
                    <a:pt x="1611" y="1571"/>
                    <a:pt x="1821" y="1408"/>
                    <a:pt x="2055" y="1268"/>
                  </a:cubicBezTo>
                  <a:cubicBezTo>
                    <a:pt x="2098" y="1239"/>
                    <a:pt x="2159" y="1219"/>
                    <a:pt x="2222" y="1219"/>
                  </a:cubicBezTo>
                  <a:cubicBezTo>
                    <a:pt x="2260" y="1219"/>
                    <a:pt x="2299" y="1227"/>
                    <a:pt x="2335" y="1244"/>
                  </a:cubicBezTo>
                  <a:cubicBezTo>
                    <a:pt x="2569" y="1385"/>
                    <a:pt x="2849" y="1431"/>
                    <a:pt x="3152" y="1431"/>
                  </a:cubicBezTo>
                  <a:cubicBezTo>
                    <a:pt x="3222" y="1408"/>
                    <a:pt x="3292" y="1408"/>
                    <a:pt x="3362" y="1385"/>
                  </a:cubicBezTo>
                  <a:cubicBezTo>
                    <a:pt x="3401" y="1369"/>
                    <a:pt x="3440" y="1361"/>
                    <a:pt x="3477" y="1361"/>
                  </a:cubicBezTo>
                  <a:cubicBezTo>
                    <a:pt x="3552" y="1361"/>
                    <a:pt x="3619" y="1392"/>
                    <a:pt x="3666" y="1455"/>
                  </a:cubicBezTo>
                  <a:cubicBezTo>
                    <a:pt x="4016" y="1828"/>
                    <a:pt x="4436" y="2132"/>
                    <a:pt x="4927" y="2318"/>
                  </a:cubicBezTo>
                  <a:cubicBezTo>
                    <a:pt x="4971" y="2341"/>
                    <a:pt x="5015" y="2351"/>
                    <a:pt x="5056" y="2351"/>
                  </a:cubicBezTo>
                  <a:cubicBezTo>
                    <a:pt x="5277" y="2351"/>
                    <a:pt x="5434" y="2071"/>
                    <a:pt x="5277" y="1875"/>
                  </a:cubicBezTo>
                  <a:cubicBezTo>
                    <a:pt x="5113" y="1618"/>
                    <a:pt x="4927" y="1385"/>
                    <a:pt x="4717" y="1151"/>
                  </a:cubicBezTo>
                  <a:cubicBezTo>
                    <a:pt x="4576" y="1011"/>
                    <a:pt x="4623" y="754"/>
                    <a:pt x="4810" y="684"/>
                  </a:cubicBezTo>
                  <a:cubicBezTo>
                    <a:pt x="5067" y="567"/>
                    <a:pt x="5300" y="404"/>
                    <a:pt x="5487" y="194"/>
                  </a:cubicBezTo>
                  <a:lnTo>
                    <a:pt x="5487" y="194"/>
                  </a:lnTo>
                  <a:cubicBezTo>
                    <a:pt x="5487" y="194"/>
                    <a:pt x="4812" y="315"/>
                    <a:pt x="4116" y="315"/>
                  </a:cubicBezTo>
                  <a:cubicBezTo>
                    <a:pt x="3668" y="315"/>
                    <a:pt x="3211" y="265"/>
                    <a:pt x="2919" y="100"/>
                  </a:cubicBezTo>
                  <a:cubicBezTo>
                    <a:pt x="2781" y="29"/>
                    <a:pt x="2615" y="0"/>
                    <a:pt x="2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5317400" y="1059800"/>
              <a:ext cx="136625" cy="84175"/>
            </a:xfrm>
            <a:custGeom>
              <a:avLst/>
              <a:gdLst/>
              <a:ahLst/>
              <a:cxnLst/>
              <a:rect l="l" t="t" r="r" b="b"/>
              <a:pathLst>
                <a:path w="5465" h="3367" extrusionOk="0">
                  <a:moveTo>
                    <a:pt x="2435" y="0"/>
                  </a:moveTo>
                  <a:cubicBezTo>
                    <a:pt x="1609" y="0"/>
                    <a:pt x="491" y="614"/>
                    <a:pt x="491" y="614"/>
                  </a:cubicBezTo>
                  <a:cubicBezTo>
                    <a:pt x="491" y="614"/>
                    <a:pt x="651" y="573"/>
                    <a:pt x="796" y="573"/>
                  </a:cubicBezTo>
                  <a:cubicBezTo>
                    <a:pt x="917" y="573"/>
                    <a:pt x="1028" y="602"/>
                    <a:pt x="1028" y="708"/>
                  </a:cubicBezTo>
                  <a:cubicBezTo>
                    <a:pt x="1028" y="871"/>
                    <a:pt x="1" y="1665"/>
                    <a:pt x="187" y="3066"/>
                  </a:cubicBezTo>
                  <a:cubicBezTo>
                    <a:pt x="176" y="3267"/>
                    <a:pt x="320" y="3367"/>
                    <a:pt x="468" y="3367"/>
                  </a:cubicBezTo>
                  <a:cubicBezTo>
                    <a:pt x="612" y="3367"/>
                    <a:pt x="760" y="3273"/>
                    <a:pt x="771" y="3089"/>
                  </a:cubicBezTo>
                  <a:cubicBezTo>
                    <a:pt x="865" y="2599"/>
                    <a:pt x="1098" y="2132"/>
                    <a:pt x="1425" y="1758"/>
                  </a:cubicBezTo>
                  <a:cubicBezTo>
                    <a:pt x="1612" y="1548"/>
                    <a:pt x="1822" y="1385"/>
                    <a:pt x="2055" y="1245"/>
                  </a:cubicBezTo>
                  <a:cubicBezTo>
                    <a:pt x="2102" y="1221"/>
                    <a:pt x="2149" y="1210"/>
                    <a:pt x="2195" y="1210"/>
                  </a:cubicBezTo>
                  <a:cubicBezTo>
                    <a:pt x="2242" y="1210"/>
                    <a:pt x="2289" y="1221"/>
                    <a:pt x="2335" y="1245"/>
                  </a:cubicBezTo>
                  <a:cubicBezTo>
                    <a:pt x="2539" y="1346"/>
                    <a:pt x="2795" y="1413"/>
                    <a:pt x="3043" y="1413"/>
                  </a:cubicBezTo>
                  <a:cubicBezTo>
                    <a:pt x="3080" y="1413"/>
                    <a:pt x="3116" y="1411"/>
                    <a:pt x="3153" y="1408"/>
                  </a:cubicBezTo>
                  <a:cubicBezTo>
                    <a:pt x="3223" y="1408"/>
                    <a:pt x="3293" y="1385"/>
                    <a:pt x="3363" y="1361"/>
                  </a:cubicBezTo>
                  <a:cubicBezTo>
                    <a:pt x="3392" y="1356"/>
                    <a:pt x="3421" y="1353"/>
                    <a:pt x="3450" y="1353"/>
                  </a:cubicBezTo>
                  <a:cubicBezTo>
                    <a:pt x="3536" y="1353"/>
                    <a:pt x="3620" y="1379"/>
                    <a:pt x="3690" y="1431"/>
                  </a:cubicBezTo>
                  <a:cubicBezTo>
                    <a:pt x="4040" y="1828"/>
                    <a:pt x="4460" y="2109"/>
                    <a:pt x="4927" y="2319"/>
                  </a:cubicBezTo>
                  <a:cubicBezTo>
                    <a:pt x="4972" y="2341"/>
                    <a:pt x="5016" y="2351"/>
                    <a:pt x="5058" y="2351"/>
                  </a:cubicBezTo>
                  <a:cubicBezTo>
                    <a:pt x="5284" y="2351"/>
                    <a:pt x="5454" y="2072"/>
                    <a:pt x="5277" y="1875"/>
                  </a:cubicBezTo>
                  <a:cubicBezTo>
                    <a:pt x="5114" y="1618"/>
                    <a:pt x="4927" y="1361"/>
                    <a:pt x="4717" y="1128"/>
                  </a:cubicBezTo>
                  <a:cubicBezTo>
                    <a:pt x="4577" y="988"/>
                    <a:pt x="4624" y="754"/>
                    <a:pt x="4810" y="661"/>
                  </a:cubicBezTo>
                  <a:cubicBezTo>
                    <a:pt x="5067" y="544"/>
                    <a:pt x="5301" y="381"/>
                    <a:pt x="5464" y="171"/>
                  </a:cubicBezTo>
                  <a:lnTo>
                    <a:pt x="5464" y="171"/>
                  </a:lnTo>
                  <a:cubicBezTo>
                    <a:pt x="5464" y="171"/>
                    <a:pt x="4768" y="297"/>
                    <a:pt x="4062" y="297"/>
                  </a:cubicBezTo>
                  <a:cubicBezTo>
                    <a:pt x="3634" y="297"/>
                    <a:pt x="3201" y="251"/>
                    <a:pt x="2919" y="101"/>
                  </a:cubicBezTo>
                  <a:cubicBezTo>
                    <a:pt x="2781" y="30"/>
                    <a:pt x="2615" y="0"/>
                    <a:pt x="2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4249800" y="848600"/>
              <a:ext cx="224575" cy="109925"/>
            </a:xfrm>
            <a:custGeom>
              <a:avLst/>
              <a:gdLst/>
              <a:ahLst/>
              <a:cxnLst/>
              <a:rect l="l" t="t" r="r" b="b"/>
              <a:pathLst>
                <a:path w="8983" h="4397" extrusionOk="0">
                  <a:moveTo>
                    <a:pt x="8563" y="0"/>
                  </a:moveTo>
                  <a:cubicBezTo>
                    <a:pt x="8513" y="0"/>
                    <a:pt x="8460" y="15"/>
                    <a:pt x="8406" y="50"/>
                  </a:cubicBezTo>
                  <a:cubicBezTo>
                    <a:pt x="8336" y="73"/>
                    <a:pt x="8266" y="97"/>
                    <a:pt x="8219" y="120"/>
                  </a:cubicBezTo>
                  <a:cubicBezTo>
                    <a:pt x="7239" y="470"/>
                    <a:pt x="6375" y="1077"/>
                    <a:pt x="5745" y="1871"/>
                  </a:cubicBezTo>
                  <a:cubicBezTo>
                    <a:pt x="5628" y="2058"/>
                    <a:pt x="5464" y="2221"/>
                    <a:pt x="5278" y="2338"/>
                  </a:cubicBezTo>
                  <a:cubicBezTo>
                    <a:pt x="5226" y="2372"/>
                    <a:pt x="5175" y="2394"/>
                    <a:pt x="5124" y="2394"/>
                  </a:cubicBezTo>
                  <a:cubicBezTo>
                    <a:pt x="5105" y="2394"/>
                    <a:pt x="5086" y="2391"/>
                    <a:pt x="5067" y="2385"/>
                  </a:cubicBezTo>
                  <a:cubicBezTo>
                    <a:pt x="4853" y="2357"/>
                    <a:pt x="4637" y="2343"/>
                    <a:pt x="4422" y="2343"/>
                  </a:cubicBezTo>
                  <a:cubicBezTo>
                    <a:pt x="3561" y="2343"/>
                    <a:pt x="2709" y="2567"/>
                    <a:pt x="1962" y="3015"/>
                  </a:cubicBezTo>
                  <a:cubicBezTo>
                    <a:pt x="1411" y="3301"/>
                    <a:pt x="323" y="3319"/>
                    <a:pt x="59" y="3319"/>
                  </a:cubicBezTo>
                  <a:cubicBezTo>
                    <a:pt x="22" y="3319"/>
                    <a:pt x="1" y="3319"/>
                    <a:pt x="1" y="3319"/>
                  </a:cubicBezTo>
                  <a:lnTo>
                    <a:pt x="1" y="3319"/>
                  </a:lnTo>
                  <a:cubicBezTo>
                    <a:pt x="309" y="3585"/>
                    <a:pt x="725" y="3671"/>
                    <a:pt x="1154" y="3671"/>
                  </a:cubicBezTo>
                  <a:cubicBezTo>
                    <a:pt x="1666" y="3671"/>
                    <a:pt x="2199" y="3548"/>
                    <a:pt x="2593" y="3459"/>
                  </a:cubicBezTo>
                  <a:cubicBezTo>
                    <a:pt x="2803" y="3406"/>
                    <a:pt x="3026" y="3380"/>
                    <a:pt x="3262" y="3380"/>
                  </a:cubicBezTo>
                  <a:cubicBezTo>
                    <a:pt x="3341" y="3380"/>
                    <a:pt x="3421" y="3383"/>
                    <a:pt x="3503" y="3389"/>
                  </a:cubicBezTo>
                  <a:cubicBezTo>
                    <a:pt x="3643" y="3389"/>
                    <a:pt x="3760" y="3505"/>
                    <a:pt x="3760" y="3669"/>
                  </a:cubicBezTo>
                  <a:cubicBezTo>
                    <a:pt x="3760" y="3692"/>
                    <a:pt x="3760" y="3716"/>
                    <a:pt x="3760" y="3762"/>
                  </a:cubicBezTo>
                  <a:cubicBezTo>
                    <a:pt x="3573" y="3786"/>
                    <a:pt x="3246" y="4112"/>
                    <a:pt x="3246" y="4112"/>
                  </a:cubicBezTo>
                  <a:cubicBezTo>
                    <a:pt x="3346" y="4096"/>
                    <a:pt x="3448" y="4088"/>
                    <a:pt x="3552" y="4088"/>
                  </a:cubicBezTo>
                  <a:cubicBezTo>
                    <a:pt x="3741" y="4088"/>
                    <a:pt x="3937" y="4114"/>
                    <a:pt x="4133" y="4159"/>
                  </a:cubicBezTo>
                  <a:cubicBezTo>
                    <a:pt x="4588" y="4330"/>
                    <a:pt x="4938" y="4396"/>
                    <a:pt x="5223" y="4396"/>
                  </a:cubicBezTo>
                  <a:cubicBezTo>
                    <a:pt x="6227" y="4396"/>
                    <a:pt x="6417" y="3570"/>
                    <a:pt x="7472" y="3552"/>
                  </a:cubicBezTo>
                  <a:lnTo>
                    <a:pt x="7566" y="3552"/>
                  </a:lnTo>
                  <a:cubicBezTo>
                    <a:pt x="7682" y="3552"/>
                    <a:pt x="7822" y="3529"/>
                    <a:pt x="7963" y="3505"/>
                  </a:cubicBezTo>
                  <a:cubicBezTo>
                    <a:pt x="8315" y="3439"/>
                    <a:pt x="8231" y="2916"/>
                    <a:pt x="7907" y="2916"/>
                  </a:cubicBezTo>
                  <a:cubicBezTo>
                    <a:pt x="7887" y="2916"/>
                    <a:pt x="7867" y="2918"/>
                    <a:pt x="7846" y="2922"/>
                  </a:cubicBezTo>
                  <a:cubicBezTo>
                    <a:pt x="7799" y="2933"/>
                    <a:pt x="7752" y="2939"/>
                    <a:pt x="7709" y="2939"/>
                  </a:cubicBezTo>
                  <a:cubicBezTo>
                    <a:pt x="7665" y="2939"/>
                    <a:pt x="7624" y="2933"/>
                    <a:pt x="7589" y="2922"/>
                  </a:cubicBezTo>
                  <a:cubicBezTo>
                    <a:pt x="7262" y="2875"/>
                    <a:pt x="6748" y="1964"/>
                    <a:pt x="8219" y="914"/>
                  </a:cubicBezTo>
                  <a:cubicBezTo>
                    <a:pt x="8406" y="797"/>
                    <a:pt x="8546" y="680"/>
                    <a:pt x="8710" y="540"/>
                  </a:cubicBezTo>
                  <a:cubicBezTo>
                    <a:pt x="8983" y="384"/>
                    <a:pt x="8816" y="0"/>
                    <a:pt x="8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26"/>
          <p:cNvGrpSpPr/>
          <p:nvPr/>
        </p:nvGrpSpPr>
        <p:grpSpPr>
          <a:xfrm flipH="1">
            <a:off x="404950" y="572131"/>
            <a:ext cx="2184825" cy="554750"/>
            <a:chOff x="1704275" y="256800"/>
            <a:chExt cx="2184825" cy="554750"/>
          </a:xfrm>
        </p:grpSpPr>
        <p:sp>
          <p:nvSpPr>
            <p:cNvPr id="507" name="Google Shape;507;p26"/>
            <p:cNvSpPr/>
            <p:nvPr/>
          </p:nvSpPr>
          <p:spPr>
            <a:xfrm>
              <a:off x="2947575" y="684000"/>
              <a:ext cx="224575" cy="109900"/>
            </a:xfrm>
            <a:custGeom>
              <a:avLst/>
              <a:gdLst/>
              <a:ahLst/>
              <a:cxnLst/>
              <a:rect l="l" t="t" r="r" b="b"/>
              <a:pathLst>
                <a:path w="8983" h="4396" extrusionOk="0">
                  <a:moveTo>
                    <a:pt x="8562" y="0"/>
                  </a:moveTo>
                  <a:cubicBezTo>
                    <a:pt x="8512" y="0"/>
                    <a:pt x="8459" y="15"/>
                    <a:pt x="8405" y="50"/>
                  </a:cubicBezTo>
                  <a:cubicBezTo>
                    <a:pt x="8359" y="73"/>
                    <a:pt x="8265" y="96"/>
                    <a:pt x="8219" y="143"/>
                  </a:cubicBezTo>
                  <a:cubicBezTo>
                    <a:pt x="7238" y="470"/>
                    <a:pt x="6374" y="1077"/>
                    <a:pt x="5744" y="1871"/>
                  </a:cubicBezTo>
                  <a:cubicBezTo>
                    <a:pt x="5627" y="2058"/>
                    <a:pt x="5464" y="2221"/>
                    <a:pt x="5277" y="2338"/>
                  </a:cubicBezTo>
                  <a:cubicBezTo>
                    <a:pt x="5225" y="2372"/>
                    <a:pt x="5174" y="2394"/>
                    <a:pt x="5123" y="2394"/>
                  </a:cubicBezTo>
                  <a:cubicBezTo>
                    <a:pt x="5104" y="2394"/>
                    <a:pt x="5085" y="2391"/>
                    <a:pt x="5067" y="2385"/>
                  </a:cubicBezTo>
                  <a:cubicBezTo>
                    <a:pt x="4852" y="2357"/>
                    <a:pt x="4636" y="2343"/>
                    <a:pt x="4421" y="2343"/>
                  </a:cubicBezTo>
                  <a:cubicBezTo>
                    <a:pt x="3560" y="2343"/>
                    <a:pt x="2708" y="2567"/>
                    <a:pt x="1961" y="3015"/>
                  </a:cubicBezTo>
                  <a:cubicBezTo>
                    <a:pt x="1464" y="3291"/>
                    <a:pt x="529" y="3321"/>
                    <a:pt x="158" y="3321"/>
                  </a:cubicBezTo>
                  <a:cubicBezTo>
                    <a:pt x="59" y="3321"/>
                    <a:pt x="0" y="3318"/>
                    <a:pt x="0" y="3318"/>
                  </a:cubicBezTo>
                  <a:lnTo>
                    <a:pt x="0" y="3318"/>
                  </a:lnTo>
                  <a:cubicBezTo>
                    <a:pt x="305" y="3592"/>
                    <a:pt x="714" y="3681"/>
                    <a:pt x="1138" y="3681"/>
                  </a:cubicBezTo>
                  <a:cubicBezTo>
                    <a:pt x="1655" y="3681"/>
                    <a:pt x="2194" y="3548"/>
                    <a:pt x="2592" y="3459"/>
                  </a:cubicBezTo>
                  <a:cubicBezTo>
                    <a:pt x="2802" y="3406"/>
                    <a:pt x="3038" y="3380"/>
                    <a:pt x="3271" y="3380"/>
                  </a:cubicBezTo>
                  <a:cubicBezTo>
                    <a:pt x="3349" y="3380"/>
                    <a:pt x="3426" y="3383"/>
                    <a:pt x="3502" y="3389"/>
                  </a:cubicBezTo>
                  <a:cubicBezTo>
                    <a:pt x="3642" y="3389"/>
                    <a:pt x="3759" y="3529"/>
                    <a:pt x="3759" y="3669"/>
                  </a:cubicBezTo>
                  <a:cubicBezTo>
                    <a:pt x="3759" y="3692"/>
                    <a:pt x="3759" y="3739"/>
                    <a:pt x="3759" y="3762"/>
                  </a:cubicBezTo>
                  <a:cubicBezTo>
                    <a:pt x="3572" y="3785"/>
                    <a:pt x="3245" y="4112"/>
                    <a:pt x="3245" y="4112"/>
                  </a:cubicBezTo>
                  <a:cubicBezTo>
                    <a:pt x="3345" y="4096"/>
                    <a:pt x="3447" y="4088"/>
                    <a:pt x="3551" y="4088"/>
                  </a:cubicBezTo>
                  <a:cubicBezTo>
                    <a:pt x="3741" y="4088"/>
                    <a:pt x="3937" y="4114"/>
                    <a:pt x="4133" y="4159"/>
                  </a:cubicBezTo>
                  <a:cubicBezTo>
                    <a:pt x="4587" y="4329"/>
                    <a:pt x="4937" y="4396"/>
                    <a:pt x="5222" y="4396"/>
                  </a:cubicBezTo>
                  <a:cubicBezTo>
                    <a:pt x="6226" y="4396"/>
                    <a:pt x="6417" y="3570"/>
                    <a:pt x="7471" y="3552"/>
                  </a:cubicBezTo>
                  <a:lnTo>
                    <a:pt x="7542" y="3552"/>
                  </a:lnTo>
                  <a:cubicBezTo>
                    <a:pt x="7682" y="3552"/>
                    <a:pt x="7822" y="3529"/>
                    <a:pt x="7938" y="3505"/>
                  </a:cubicBezTo>
                  <a:cubicBezTo>
                    <a:pt x="8313" y="3439"/>
                    <a:pt x="8230" y="2916"/>
                    <a:pt x="7906" y="2916"/>
                  </a:cubicBezTo>
                  <a:cubicBezTo>
                    <a:pt x="7886" y="2916"/>
                    <a:pt x="7866" y="2918"/>
                    <a:pt x="7845" y="2922"/>
                  </a:cubicBezTo>
                  <a:cubicBezTo>
                    <a:pt x="7798" y="2933"/>
                    <a:pt x="7752" y="2939"/>
                    <a:pt x="7708" y="2939"/>
                  </a:cubicBezTo>
                  <a:cubicBezTo>
                    <a:pt x="7664" y="2939"/>
                    <a:pt x="7623" y="2933"/>
                    <a:pt x="7588" y="2922"/>
                  </a:cubicBezTo>
                  <a:cubicBezTo>
                    <a:pt x="7261" y="2875"/>
                    <a:pt x="6724" y="1964"/>
                    <a:pt x="8219" y="937"/>
                  </a:cubicBezTo>
                  <a:cubicBezTo>
                    <a:pt x="8382" y="820"/>
                    <a:pt x="8546" y="680"/>
                    <a:pt x="8709" y="563"/>
                  </a:cubicBezTo>
                  <a:cubicBezTo>
                    <a:pt x="8982" y="388"/>
                    <a:pt x="8815" y="0"/>
                    <a:pt x="8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2250625" y="703325"/>
              <a:ext cx="186800" cy="89275"/>
            </a:xfrm>
            <a:custGeom>
              <a:avLst/>
              <a:gdLst/>
              <a:ahLst/>
              <a:cxnLst/>
              <a:rect l="l" t="t" r="r" b="b"/>
              <a:pathLst>
                <a:path w="7472" h="3571" extrusionOk="0">
                  <a:moveTo>
                    <a:pt x="7472" y="1"/>
                  </a:moveTo>
                  <a:lnTo>
                    <a:pt x="7472" y="1"/>
                  </a:lnTo>
                  <a:cubicBezTo>
                    <a:pt x="7075" y="467"/>
                    <a:pt x="6514" y="794"/>
                    <a:pt x="5907" y="958"/>
                  </a:cubicBezTo>
                  <a:cubicBezTo>
                    <a:pt x="5207" y="1075"/>
                    <a:pt x="4553" y="1401"/>
                    <a:pt x="4040" y="1892"/>
                  </a:cubicBezTo>
                  <a:cubicBezTo>
                    <a:pt x="3946" y="1985"/>
                    <a:pt x="3829" y="2078"/>
                    <a:pt x="3713" y="2149"/>
                  </a:cubicBezTo>
                  <a:cubicBezTo>
                    <a:pt x="3663" y="2165"/>
                    <a:pt x="3614" y="2182"/>
                    <a:pt x="3564" y="2182"/>
                  </a:cubicBezTo>
                  <a:cubicBezTo>
                    <a:pt x="3544" y="2182"/>
                    <a:pt x="3523" y="2179"/>
                    <a:pt x="3503" y="2172"/>
                  </a:cubicBezTo>
                  <a:cubicBezTo>
                    <a:pt x="3206" y="2086"/>
                    <a:pt x="2906" y="2043"/>
                    <a:pt x="2609" y="2043"/>
                  </a:cubicBezTo>
                  <a:cubicBezTo>
                    <a:pt x="2179" y="2043"/>
                    <a:pt x="1755" y="2133"/>
                    <a:pt x="1355" y="2312"/>
                  </a:cubicBezTo>
                  <a:cubicBezTo>
                    <a:pt x="1199" y="2359"/>
                    <a:pt x="997" y="2374"/>
                    <a:pt x="796" y="2374"/>
                  </a:cubicBezTo>
                  <a:cubicBezTo>
                    <a:pt x="395" y="2374"/>
                    <a:pt x="0" y="2312"/>
                    <a:pt x="0" y="2312"/>
                  </a:cubicBezTo>
                  <a:lnTo>
                    <a:pt x="0" y="2312"/>
                  </a:lnTo>
                  <a:cubicBezTo>
                    <a:pt x="252" y="2609"/>
                    <a:pt x="684" y="2679"/>
                    <a:pt x="1096" y="2679"/>
                  </a:cubicBezTo>
                  <a:cubicBezTo>
                    <a:pt x="1333" y="2679"/>
                    <a:pt x="1564" y="2656"/>
                    <a:pt x="1751" y="2639"/>
                  </a:cubicBezTo>
                  <a:cubicBezTo>
                    <a:pt x="1800" y="2635"/>
                    <a:pt x="1848" y="2633"/>
                    <a:pt x="1897" y="2633"/>
                  </a:cubicBezTo>
                  <a:cubicBezTo>
                    <a:pt x="2135" y="2633"/>
                    <a:pt x="2383" y="2678"/>
                    <a:pt x="2615" y="2756"/>
                  </a:cubicBezTo>
                  <a:cubicBezTo>
                    <a:pt x="2545" y="2826"/>
                    <a:pt x="2522" y="2896"/>
                    <a:pt x="2522" y="2966"/>
                  </a:cubicBezTo>
                  <a:cubicBezTo>
                    <a:pt x="2382" y="3012"/>
                    <a:pt x="2242" y="3082"/>
                    <a:pt x="2125" y="3176"/>
                  </a:cubicBezTo>
                  <a:cubicBezTo>
                    <a:pt x="2335" y="3176"/>
                    <a:pt x="2545" y="3223"/>
                    <a:pt x="2732" y="3293"/>
                  </a:cubicBezTo>
                  <a:cubicBezTo>
                    <a:pt x="3111" y="3498"/>
                    <a:pt x="3387" y="3570"/>
                    <a:pt x="3610" y="3570"/>
                  </a:cubicBezTo>
                  <a:cubicBezTo>
                    <a:pt x="4125" y="3570"/>
                    <a:pt x="4358" y="3189"/>
                    <a:pt x="4907" y="3189"/>
                  </a:cubicBezTo>
                  <a:cubicBezTo>
                    <a:pt x="4958" y="3189"/>
                    <a:pt x="5011" y="3192"/>
                    <a:pt x="5067" y="3199"/>
                  </a:cubicBezTo>
                  <a:lnTo>
                    <a:pt x="5137" y="3199"/>
                  </a:lnTo>
                  <a:cubicBezTo>
                    <a:pt x="5202" y="3209"/>
                    <a:pt x="5267" y="3214"/>
                    <a:pt x="5333" y="3214"/>
                  </a:cubicBezTo>
                  <a:cubicBezTo>
                    <a:pt x="5737" y="3214"/>
                    <a:pt x="6140" y="3031"/>
                    <a:pt x="6421" y="2709"/>
                  </a:cubicBezTo>
                  <a:lnTo>
                    <a:pt x="6421" y="2709"/>
                  </a:lnTo>
                  <a:cubicBezTo>
                    <a:pt x="6123" y="2761"/>
                    <a:pt x="5813" y="2788"/>
                    <a:pt x="5508" y="2788"/>
                  </a:cubicBezTo>
                  <a:cubicBezTo>
                    <a:pt x="5407" y="2788"/>
                    <a:pt x="5306" y="2785"/>
                    <a:pt x="5207" y="2779"/>
                  </a:cubicBezTo>
                  <a:cubicBezTo>
                    <a:pt x="4997" y="2709"/>
                    <a:pt x="4717" y="2032"/>
                    <a:pt x="5837" y="1471"/>
                  </a:cubicBezTo>
                  <a:cubicBezTo>
                    <a:pt x="6514" y="1145"/>
                    <a:pt x="7075" y="631"/>
                    <a:pt x="7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1704275" y="256800"/>
              <a:ext cx="113850" cy="53950"/>
            </a:xfrm>
            <a:custGeom>
              <a:avLst/>
              <a:gdLst/>
              <a:ahLst/>
              <a:cxnLst/>
              <a:rect l="l" t="t" r="r" b="b"/>
              <a:pathLst>
                <a:path w="4554" h="2158" extrusionOk="0">
                  <a:moveTo>
                    <a:pt x="4553" y="0"/>
                  </a:moveTo>
                  <a:lnTo>
                    <a:pt x="4553" y="0"/>
                  </a:lnTo>
                  <a:cubicBezTo>
                    <a:pt x="4320" y="280"/>
                    <a:pt x="3970" y="467"/>
                    <a:pt x="3596" y="560"/>
                  </a:cubicBezTo>
                  <a:cubicBezTo>
                    <a:pt x="3176" y="631"/>
                    <a:pt x="2779" y="841"/>
                    <a:pt x="2475" y="1144"/>
                  </a:cubicBezTo>
                  <a:cubicBezTo>
                    <a:pt x="2405" y="1214"/>
                    <a:pt x="2312" y="1284"/>
                    <a:pt x="2195" y="1331"/>
                  </a:cubicBezTo>
                  <a:cubicBezTo>
                    <a:pt x="2005" y="1271"/>
                    <a:pt x="1806" y="1241"/>
                    <a:pt x="1608" y="1241"/>
                  </a:cubicBezTo>
                  <a:cubicBezTo>
                    <a:pt x="1344" y="1241"/>
                    <a:pt x="1081" y="1294"/>
                    <a:pt x="841" y="1401"/>
                  </a:cubicBezTo>
                  <a:cubicBezTo>
                    <a:pt x="701" y="1424"/>
                    <a:pt x="561" y="1436"/>
                    <a:pt x="421" y="1436"/>
                  </a:cubicBezTo>
                  <a:cubicBezTo>
                    <a:pt x="281" y="1436"/>
                    <a:pt x="141" y="1424"/>
                    <a:pt x="0" y="1401"/>
                  </a:cubicBezTo>
                  <a:lnTo>
                    <a:pt x="0" y="1401"/>
                  </a:lnTo>
                  <a:cubicBezTo>
                    <a:pt x="172" y="1588"/>
                    <a:pt x="457" y="1629"/>
                    <a:pt x="718" y="1629"/>
                  </a:cubicBezTo>
                  <a:cubicBezTo>
                    <a:pt x="849" y="1629"/>
                    <a:pt x="973" y="1619"/>
                    <a:pt x="1074" y="1611"/>
                  </a:cubicBezTo>
                  <a:cubicBezTo>
                    <a:pt x="1118" y="1605"/>
                    <a:pt x="1164" y="1602"/>
                    <a:pt x="1210" y="1602"/>
                  </a:cubicBezTo>
                  <a:cubicBezTo>
                    <a:pt x="1336" y="1602"/>
                    <a:pt x="1468" y="1624"/>
                    <a:pt x="1588" y="1658"/>
                  </a:cubicBezTo>
                  <a:cubicBezTo>
                    <a:pt x="1565" y="1705"/>
                    <a:pt x="1541" y="1751"/>
                    <a:pt x="1541" y="1798"/>
                  </a:cubicBezTo>
                  <a:cubicBezTo>
                    <a:pt x="1448" y="1821"/>
                    <a:pt x="1378" y="1868"/>
                    <a:pt x="1308" y="1915"/>
                  </a:cubicBezTo>
                  <a:cubicBezTo>
                    <a:pt x="1425" y="1915"/>
                    <a:pt x="1565" y="1938"/>
                    <a:pt x="1682" y="1985"/>
                  </a:cubicBezTo>
                  <a:cubicBezTo>
                    <a:pt x="1911" y="2113"/>
                    <a:pt x="2078" y="2157"/>
                    <a:pt x="2213" y="2157"/>
                  </a:cubicBezTo>
                  <a:cubicBezTo>
                    <a:pt x="2519" y="2157"/>
                    <a:pt x="2665" y="1932"/>
                    <a:pt x="3006" y="1932"/>
                  </a:cubicBezTo>
                  <a:cubicBezTo>
                    <a:pt x="3037" y="1932"/>
                    <a:pt x="3071" y="1934"/>
                    <a:pt x="3106" y="1938"/>
                  </a:cubicBezTo>
                  <a:lnTo>
                    <a:pt x="3129" y="1938"/>
                  </a:lnTo>
                  <a:cubicBezTo>
                    <a:pt x="3174" y="1945"/>
                    <a:pt x="3218" y="1948"/>
                    <a:pt x="3262" y="1948"/>
                  </a:cubicBezTo>
                  <a:cubicBezTo>
                    <a:pt x="3514" y="1948"/>
                    <a:pt x="3744" y="1837"/>
                    <a:pt x="3923" y="1658"/>
                  </a:cubicBezTo>
                  <a:lnTo>
                    <a:pt x="3923" y="1658"/>
                  </a:lnTo>
                  <a:cubicBezTo>
                    <a:pt x="3666" y="1681"/>
                    <a:pt x="3433" y="1705"/>
                    <a:pt x="3176" y="1705"/>
                  </a:cubicBezTo>
                  <a:cubicBezTo>
                    <a:pt x="3059" y="1658"/>
                    <a:pt x="2896" y="1238"/>
                    <a:pt x="3573" y="911"/>
                  </a:cubicBezTo>
                  <a:cubicBezTo>
                    <a:pt x="3970" y="701"/>
                    <a:pt x="4320" y="374"/>
                    <a:pt x="4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2651625" y="412050"/>
              <a:ext cx="175125" cy="69875"/>
            </a:xfrm>
            <a:custGeom>
              <a:avLst/>
              <a:gdLst/>
              <a:ahLst/>
              <a:cxnLst/>
              <a:rect l="l" t="t" r="r" b="b"/>
              <a:pathLst>
                <a:path w="7005" h="2795" extrusionOk="0">
                  <a:moveTo>
                    <a:pt x="7005" y="1"/>
                  </a:moveTo>
                  <a:lnTo>
                    <a:pt x="7005" y="1"/>
                  </a:lnTo>
                  <a:cubicBezTo>
                    <a:pt x="6585" y="374"/>
                    <a:pt x="6048" y="631"/>
                    <a:pt x="5487" y="678"/>
                  </a:cubicBezTo>
                  <a:cubicBezTo>
                    <a:pt x="4834" y="725"/>
                    <a:pt x="4227" y="935"/>
                    <a:pt x="3713" y="1308"/>
                  </a:cubicBezTo>
                  <a:cubicBezTo>
                    <a:pt x="3620" y="1378"/>
                    <a:pt x="3503" y="1448"/>
                    <a:pt x="3386" y="1495"/>
                  </a:cubicBezTo>
                  <a:cubicBezTo>
                    <a:pt x="3351" y="1507"/>
                    <a:pt x="3316" y="1513"/>
                    <a:pt x="3278" y="1513"/>
                  </a:cubicBezTo>
                  <a:cubicBezTo>
                    <a:pt x="3240" y="1513"/>
                    <a:pt x="3199" y="1507"/>
                    <a:pt x="3153" y="1495"/>
                  </a:cubicBezTo>
                  <a:cubicBezTo>
                    <a:pt x="2793" y="1343"/>
                    <a:pt x="2410" y="1265"/>
                    <a:pt x="2026" y="1265"/>
                  </a:cubicBezTo>
                  <a:cubicBezTo>
                    <a:pt x="1761" y="1265"/>
                    <a:pt x="1495" y="1302"/>
                    <a:pt x="1238" y="1378"/>
                  </a:cubicBezTo>
                  <a:cubicBezTo>
                    <a:pt x="1170" y="1382"/>
                    <a:pt x="1102" y="1384"/>
                    <a:pt x="1033" y="1384"/>
                  </a:cubicBezTo>
                  <a:cubicBezTo>
                    <a:pt x="682" y="1384"/>
                    <a:pt x="333" y="1332"/>
                    <a:pt x="1" y="1215"/>
                  </a:cubicBezTo>
                  <a:lnTo>
                    <a:pt x="1" y="1215"/>
                  </a:lnTo>
                  <a:cubicBezTo>
                    <a:pt x="304" y="1705"/>
                    <a:pt x="1075" y="1729"/>
                    <a:pt x="1542" y="1752"/>
                  </a:cubicBezTo>
                  <a:cubicBezTo>
                    <a:pt x="1798" y="1752"/>
                    <a:pt x="2055" y="1822"/>
                    <a:pt x="2289" y="1939"/>
                  </a:cubicBezTo>
                  <a:cubicBezTo>
                    <a:pt x="2242" y="1985"/>
                    <a:pt x="2195" y="2055"/>
                    <a:pt x="2195" y="2125"/>
                  </a:cubicBezTo>
                  <a:cubicBezTo>
                    <a:pt x="2055" y="2149"/>
                    <a:pt x="1938" y="2172"/>
                    <a:pt x="1822" y="2242"/>
                  </a:cubicBezTo>
                  <a:cubicBezTo>
                    <a:pt x="2008" y="2289"/>
                    <a:pt x="2195" y="2336"/>
                    <a:pt x="2359" y="2429"/>
                  </a:cubicBezTo>
                  <a:cubicBezTo>
                    <a:pt x="2734" y="2709"/>
                    <a:pt x="3003" y="2794"/>
                    <a:pt x="3227" y="2794"/>
                  </a:cubicBezTo>
                  <a:cubicBezTo>
                    <a:pt x="3580" y="2794"/>
                    <a:pt x="3822" y="2581"/>
                    <a:pt x="4195" y="2581"/>
                  </a:cubicBezTo>
                  <a:cubicBezTo>
                    <a:pt x="4276" y="2581"/>
                    <a:pt x="4364" y="2591"/>
                    <a:pt x="4460" y="2616"/>
                  </a:cubicBezTo>
                  <a:lnTo>
                    <a:pt x="4507" y="2616"/>
                  </a:lnTo>
                  <a:cubicBezTo>
                    <a:pt x="4633" y="2656"/>
                    <a:pt x="4760" y="2675"/>
                    <a:pt x="4886" y="2675"/>
                  </a:cubicBezTo>
                  <a:cubicBezTo>
                    <a:pt x="5204" y="2675"/>
                    <a:pt x="5510" y="2553"/>
                    <a:pt x="5744" y="2336"/>
                  </a:cubicBezTo>
                  <a:lnTo>
                    <a:pt x="5744" y="2336"/>
                  </a:lnTo>
                  <a:cubicBezTo>
                    <a:pt x="5651" y="2341"/>
                    <a:pt x="5557" y="2344"/>
                    <a:pt x="5464" y="2344"/>
                  </a:cubicBezTo>
                  <a:cubicBezTo>
                    <a:pt x="5185" y="2344"/>
                    <a:pt x="4909" y="2318"/>
                    <a:pt x="4647" y="2266"/>
                  </a:cubicBezTo>
                  <a:cubicBezTo>
                    <a:pt x="4460" y="2172"/>
                    <a:pt x="4297" y="1542"/>
                    <a:pt x="5371" y="1168"/>
                  </a:cubicBezTo>
                  <a:cubicBezTo>
                    <a:pt x="6001" y="935"/>
                    <a:pt x="6585" y="538"/>
                    <a:pt x="7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3349150" y="399575"/>
              <a:ext cx="136625" cy="83950"/>
            </a:xfrm>
            <a:custGeom>
              <a:avLst/>
              <a:gdLst/>
              <a:ahLst/>
              <a:cxnLst/>
              <a:rect l="l" t="t" r="r" b="b"/>
              <a:pathLst>
                <a:path w="5465" h="3358" extrusionOk="0">
                  <a:moveTo>
                    <a:pt x="2400" y="1"/>
                  </a:moveTo>
                  <a:cubicBezTo>
                    <a:pt x="1575" y="1"/>
                    <a:pt x="468" y="593"/>
                    <a:pt x="468" y="593"/>
                  </a:cubicBezTo>
                  <a:cubicBezTo>
                    <a:pt x="468" y="593"/>
                    <a:pt x="623" y="561"/>
                    <a:pt x="770" y="561"/>
                  </a:cubicBezTo>
                  <a:cubicBezTo>
                    <a:pt x="902" y="561"/>
                    <a:pt x="1028" y="587"/>
                    <a:pt x="1028" y="687"/>
                  </a:cubicBezTo>
                  <a:cubicBezTo>
                    <a:pt x="1028" y="873"/>
                    <a:pt x="1" y="1667"/>
                    <a:pt x="164" y="3068"/>
                  </a:cubicBezTo>
                  <a:cubicBezTo>
                    <a:pt x="152" y="3258"/>
                    <a:pt x="297" y="3357"/>
                    <a:pt x="445" y="3357"/>
                  </a:cubicBezTo>
                  <a:cubicBezTo>
                    <a:pt x="589" y="3357"/>
                    <a:pt x="736" y="3264"/>
                    <a:pt x="748" y="3068"/>
                  </a:cubicBezTo>
                  <a:cubicBezTo>
                    <a:pt x="841" y="2578"/>
                    <a:pt x="1075" y="2111"/>
                    <a:pt x="1425" y="1714"/>
                  </a:cubicBezTo>
                  <a:cubicBezTo>
                    <a:pt x="1588" y="1527"/>
                    <a:pt x="1798" y="1364"/>
                    <a:pt x="2032" y="1224"/>
                  </a:cubicBezTo>
                  <a:cubicBezTo>
                    <a:pt x="2079" y="1200"/>
                    <a:pt x="2125" y="1189"/>
                    <a:pt x="2172" y="1189"/>
                  </a:cubicBezTo>
                  <a:cubicBezTo>
                    <a:pt x="2219" y="1189"/>
                    <a:pt x="2265" y="1200"/>
                    <a:pt x="2312" y="1224"/>
                  </a:cubicBezTo>
                  <a:cubicBezTo>
                    <a:pt x="2569" y="1364"/>
                    <a:pt x="2849" y="1410"/>
                    <a:pt x="3129" y="1410"/>
                  </a:cubicBezTo>
                  <a:cubicBezTo>
                    <a:pt x="3199" y="1387"/>
                    <a:pt x="3269" y="1364"/>
                    <a:pt x="3363" y="1364"/>
                  </a:cubicBezTo>
                  <a:cubicBezTo>
                    <a:pt x="3394" y="1348"/>
                    <a:pt x="3430" y="1340"/>
                    <a:pt x="3467" y="1340"/>
                  </a:cubicBezTo>
                  <a:cubicBezTo>
                    <a:pt x="3542" y="1340"/>
                    <a:pt x="3620" y="1371"/>
                    <a:pt x="3666" y="1434"/>
                  </a:cubicBezTo>
                  <a:cubicBezTo>
                    <a:pt x="4017" y="1807"/>
                    <a:pt x="4437" y="2111"/>
                    <a:pt x="4927" y="2298"/>
                  </a:cubicBezTo>
                  <a:cubicBezTo>
                    <a:pt x="4971" y="2320"/>
                    <a:pt x="5016" y="2330"/>
                    <a:pt x="5058" y="2330"/>
                  </a:cubicBezTo>
                  <a:cubicBezTo>
                    <a:pt x="5284" y="2330"/>
                    <a:pt x="5454" y="2050"/>
                    <a:pt x="5277" y="1854"/>
                  </a:cubicBezTo>
                  <a:cubicBezTo>
                    <a:pt x="5091" y="1597"/>
                    <a:pt x="4904" y="1364"/>
                    <a:pt x="4717" y="1130"/>
                  </a:cubicBezTo>
                  <a:cubicBezTo>
                    <a:pt x="4577" y="990"/>
                    <a:pt x="4624" y="733"/>
                    <a:pt x="4810" y="663"/>
                  </a:cubicBezTo>
                  <a:cubicBezTo>
                    <a:pt x="5044" y="546"/>
                    <a:pt x="5277" y="383"/>
                    <a:pt x="5464" y="173"/>
                  </a:cubicBezTo>
                  <a:lnTo>
                    <a:pt x="5464" y="173"/>
                  </a:lnTo>
                  <a:cubicBezTo>
                    <a:pt x="5464" y="173"/>
                    <a:pt x="4768" y="299"/>
                    <a:pt x="4057" y="299"/>
                  </a:cubicBezTo>
                  <a:cubicBezTo>
                    <a:pt x="3625" y="299"/>
                    <a:pt x="3187" y="253"/>
                    <a:pt x="2896" y="103"/>
                  </a:cubicBezTo>
                  <a:cubicBezTo>
                    <a:pt x="2755" y="30"/>
                    <a:pt x="2584" y="1"/>
                    <a:pt x="2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3752500" y="727675"/>
              <a:ext cx="136600" cy="83875"/>
            </a:xfrm>
            <a:custGeom>
              <a:avLst/>
              <a:gdLst/>
              <a:ahLst/>
              <a:cxnLst/>
              <a:rect l="l" t="t" r="r" b="b"/>
              <a:pathLst>
                <a:path w="5464" h="3355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22" y="582"/>
                    <a:pt x="769" y="582"/>
                  </a:cubicBezTo>
                  <a:cubicBezTo>
                    <a:pt x="902" y="582"/>
                    <a:pt x="1028" y="608"/>
                    <a:pt x="1028" y="708"/>
                  </a:cubicBezTo>
                  <a:cubicBezTo>
                    <a:pt x="1028" y="871"/>
                    <a:pt x="0" y="1665"/>
                    <a:pt x="187" y="3066"/>
                  </a:cubicBezTo>
                  <a:cubicBezTo>
                    <a:pt x="175" y="3255"/>
                    <a:pt x="320" y="3355"/>
                    <a:pt x="468" y="3355"/>
                  </a:cubicBezTo>
                  <a:cubicBezTo>
                    <a:pt x="612" y="3355"/>
                    <a:pt x="759" y="3261"/>
                    <a:pt x="771" y="3066"/>
                  </a:cubicBezTo>
                  <a:cubicBezTo>
                    <a:pt x="864" y="2575"/>
                    <a:pt x="1098" y="2132"/>
                    <a:pt x="1424" y="1758"/>
                  </a:cubicBezTo>
                  <a:cubicBezTo>
                    <a:pt x="1588" y="1548"/>
                    <a:pt x="1821" y="1385"/>
                    <a:pt x="2055" y="1245"/>
                  </a:cubicBezTo>
                  <a:cubicBezTo>
                    <a:pt x="2096" y="1217"/>
                    <a:pt x="2145" y="1206"/>
                    <a:pt x="2197" y="1206"/>
                  </a:cubicBezTo>
                  <a:cubicBezTo>
                    <a:pt x="2234" y="1206"/>
                    <a:pt x="2273" y="1212"/>
                    <a:pt x="2312" y="1221"/>
                  </a:cubicBezTo>
                  <a:cubicBezTo>
                    <a:pt x="2536" y="1344"/>
                    <a:pt x="2778" y="1412"/>
                    <a:pt x="3022" y="1412"/>
                  </a:cubicBezTo>
                  <a:cubicBezTo>
                    <a:pt x="3058" y="1412"/>
                    <a:pt x="3093" y="1411"/>
                    <a:pt x="3129" y="1408"/>
                  </a:cubicBezTo>
                  <a:cubicBezTo>
                    <a:pt x="3199" y="1408"/>
                    <a:pt x="3292" y="1385"/>
                    <a:pt x="3362" y="1361"/>
                  </a:cubicBezTo>
                  <a:cubicBezTo>
                    <a:pt x="3393" y="1346"/>
                    <a:pt x="3430" y="1338"/>
                    <a:pt x="3467" y="1338"/>
                  </a:cubicBezTo>
                  <a:cubicBezTo>
                    <a:pt x="3541" y="1338"/>
                    <a:pt x="3619" y="1369"/>
                    <a:pt x="3666" y="1431"/>
                  </a:cubicBezTo>
                  <a:cubicBezTo>
                    <a:pt x="4016" y="1805"/>
                    <a:pt x="4436" y="2108"/>
                    <a:pt x="4927" y="2295"/>
                  </a:cubicBezTo>
                  <a:cubicBezTo>
                    <a:pt x="4971" y="2317"/>
                    <a:pt x="5015" y="2327"/>
                    <a:pt x="5058" y="2327"/>
                  </a:cubicBezTo>
                  <a:cubicBezTo>
                    <a:pt x="5283" y="2327"/>
                    <a:pt x="5454" y="2048"/>
                    <a:pt x="5277" y="1852"/>
                  </a:cubicBezTo>
                  <a:cubicBezTo>
                    <a:pt x="5090" y="1595"/>
                    <a:pt x="4903" y="1361"/>
                    <a:pt x="4717" y="1151"/>
                  </a:cubicBezTo>
                  <a:cubicBezTo>
                    <a:pt x="4576" y="988"/>
                    <a:pt x="4623" y="754"/>
                    <a:pt x="4810" y="661"/>
                  </a:cubicBezTo>
                  <a:cubicBezTo>
                    <a:pt x="5043" y="544"/>
                    <a:pt x="5277" y="381"/>
                    <a:pt x="5464" y="194"/>
                  </a:cubicBezTo>
                  <a:lnTo>
                    <a:pt x="5464" y="194"/>
                  </a:lnTo>
                  <a:cubicBezTo>
                    <a:pt x="5464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1"/>
                  </a:cubicBezTo>
                  <a:cubicBezTo>
                    <a:pt x="2758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26"/>
          <p:cNvGrpSpPr/>
          <p:nvPr/>
        </p:nvGrpSpPr>
        <p:grpSpPr>
          <a:xfrm>
            <a:off x="182850" y="3997925"/>
            <a:ext cx="8778300" cy="951144"/>
            <a:chOff x="182850" y="3997925"/>
            <a:chExt cx="8778300" cy="951144"/>
          </a:xfrm>
        </p:grpSpPr>
        <p:grpSp>
          <p:nvGrpSpPr>
            <p:cNvPr id="514" name="Google Shape;514;p26"/>
            <p:cNvGrpSpPr/>
            <p:nvPr/>
          </p:nvGrpSpPr>
          <p:grpSpPr>
            <a:xfrm>
              <a:off x="182850" y="4257234"/>
              <a:ext cx="8778300" cy="691834"/>
              <a:chOff x="182850" y="4456325"/>
              <a:chExt cx="8778300" cy="492900"/>
            </a:xfrm>
          </p:grpSpPr>
          <p:sp>
            <p:nvSpPr>
              <p:cNvPr id="515" name="Google Shape;515;p26"/>
              <p:cNvSpPr/>
              <p:nvPr/>
            </p:nvSpPr>
            <p:spPr>
              <a:xfrm>
                <a:off x="182850" y="4456325"/>
                <a:ext cx="8778300" cy="492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6"/>
              <p:cNvSpPr/>
              <p:nvPr/>
            </p:nvSpPr>
            <p:spPr>
              <a:xfrm>
                <a:off x="586959" y="4527803"/>
                <a:ext cx="8374083" cy="349944"/>
              </a:xfrm>
              <a:custGeom>
                <a:avLst/>
                <a:gdLst/>
                <a:ahLst/>
                <a:cxnLst/>
                <a:rect l="l" t="t" r="r" b="b"/>
                <a:pathLst>
                  <a:path w="256049" h="17245" extrusionOk="0">
                    <a:moveTo>
                      <a:pt x="196196" y="1"/>
                    </a:moveTo>
                    <a:cubicBezTo>
                      <a:pt x="159773" y="1"/>
                      <a:pt x="133362" y="2178"/>
                      <a:pt x="106892" y="4070"/>
                    </a:cubicBezTo>
                    <a:cubicBezTo>
                      <a:pt x="106013" y="4121"/>
                      <a:pt x="105884" y="5026"/>
                      <a:pt x="106763" y="5181"/>
                    </a:cubicBezTo>
                    <a:cubicBezTo>
                      <a:pt x="112114" y="6138"/>
                      <a:pt x="117362" y="7611"/>
                      <a:pt x="122428" y="9602"/>
                    </a:cubicBezTo>
                    <a:cubicBezTo>
                      <a:pt x="124238" y="10325"/>
                      <a:pt x="123643" y="12212"/>
                      <a:pt x="121601" y="12316"/>
                    </a:cubicBezTo>
                    <a:cubicBezTo>
                      <a:pt x="105658" y="13021"/>
                      <a:pt x="90547" y="13385"/>
                      <a:pt x="76255" y="13385"/>
                    </a:cubicBezTo>
                    <a:cubicBezTo>
                      <a:pt x="71683" y="13385"/>
                      <a:pt x="67196" y="13347"/>
                      <a:pt x="62791" y="13272"/>
                    </a:cubicBezTo>
                    <a:cubicBezTo>
                      <a:pt x="60956" y="13246"/>
                      <a:pt x="58940" y="13169"/>
                      <a:pt x="57932" y="11721"/>
                    </a:cubicBezTo>
                    <a:cubicBezTo>
                      <a:pt x="57415" y="10972"/>
                      <a:pt x="57337" y="10015"/>
                      <a:pt x="57725" y="9214"/>
                    </a:cubicBezTo>
                    <a:cubicBezTo>
                      <a:pt x="58061" y="8490"/>
                      <a:pt x="58578" y="7870"/>
                      <a:pt x="59198" y="7378"/>
                    </a:cubicBezTo>
                    <a:cubicBezTo>
                      <a:pt x="60155" y="6629"/>
                      <a:pt x="59457" y="5336"/>
                      <a:pt x="58112" y="5310"/>
                    </a:cubicBezTo>
                    <a:cubicBezTo>
                      <a:pt x="52812" y="5238"/>
                      <a:pt x="47620" y="5202"/>
                      <a:pt x="42533" y="5202"/>
                    </a:cubicBezTo>
                    <a:cubicBezTo>
                      <a:pt x="27628" y="5202"/>
                      <a:pt x="13630" y="5508"/>
                      <a:pt x="466" y="6086"/>
                    </a:cubicBezTo>
                    <a:cubicBezTo>
                      <a:pt x="285" y="9705"/>
                      <a:pt x="1" y="12988"/>
                      <a:pt x="802" y="16529"/>
                    </a:cubicBezTo>
                    <a:cubicBezTo>
                      <a:pt x="1082" y="16529"/>
                      <a:pt x="1361" y="16529"/>
                      <a:pt x="1641" y="16529"/>
                    </a:cubicBezTo>
                    <a:cubicBezTo>
                      <a:pt x="26413" y="16529"/>
                      <a:pt x="50611" y="17244"/>
                      <a:pt x="81883" y="17244"/>
                    </a:cubicBezTo>
                    <a:cubicBezTo>
                      <a:pt x="99800" y="17244"/>
                      <a:pt x="120040" y="17009"/>
                      <a:pt x="144039" y="16271"/>
                    </a:cubicBezTo>
                    <a:cubicBezTo>
                      <a:pt x="147141" y="16271"/>
                      <a:pt x="148123" y="13427"/>
                      <a:pt x="145332" y="12471"/>
                    </a:cubicBezTo>
                    <a:lnTo>
                      <a:pt x="145254" y="12445"/>
                    </a:lnTo>
                    <a:cubicBezTo>
                      <a:pt x="142514" y="11514"/>
                      <a:pt x="139205" y="11514"/>
                      <a:pt x="137060" y="9782"/>
                    </a:cubicBezTo>
                    <a:cubicBezTo>
                      <a:pt x="136232" y="9110"/>
                      <a:pt x="135922" y="8180"/>
                      <a:pt x="136413" y="7378"/>
                    </a:cubicBezTo>
                    <a:cubicBezTo>
                      <a:pt x="137189" y="6112"/>
                      <a:pt x="139257" y="6008"/>
                      <a:pt x="141066" y="5982"/>
                    </a:cubicBezTo>
                    <a:lnTo>
                      <a:pt x="255661" y="4328"/>
                    </a:lnTo>
                    <a:cubicBezTo>
                      <a:pt x="255816" y="3501"/>
                      <a:pt x="255894" y="2596"/>
                      <a:pt x="256049" y="1743"/>
                    </a:cubicBezTo>
                    <a:cubicBezTo>
                      <a:pt x="233110" y="493"/>
                      <a:pt x="213521" y="1"/>
                      <a:pt x="196196" y="1"/>
                    </a:cubicBezTo>
                    <a:close/>
                  </a:path>
                </a:pathLst>
              </a:custGeom>
              <a:solidFill>
                <a:srgbClr val="FFFFFF">
                  <a:alpha val="35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7" name="Google Shape;517;p26"/>
            <p:cNvSpPr/>
            <p:nvPr/>
          </p:nvSpPr>
          <p:spPr>
            <a:xfrm>
              <a:off x="4082313" y="3997925"/>
              <a:ext cx="979375" cy="458400"/>
            </a:xfrm>
            <a:custGeom>
              <a:avLst/>
              <a:gdLst/>
              <a:ahLst/>
              <a:cxnLst/>
              <a:rect l="l" t="t" r="r" b="b"/>
              <a:pathLst>
                <a:path w="39175" h="18336" extrusionOk="0">
                  <a:moveTo>
                    <a:pt x="38803" y="1"/>
                  </a:moveTo>
                  <a:cubicBezTo>
                    <a:pt x="38762" y="1"/>
                    <a:pt x="38718" y="11"/>
                    <a:pt x="38673" y="33"/>
                  </a:cubicBezTo>
                  <a:cubicBezTo>
                    <a:pt x="34072" y="2334"/>
                    <a:pt x="29832" y="5333"/>
                    <a:pt x="26162" y="8952"/>
                  </a:cubicBezTo>
                  <a:cubicBezTo>
                    <a:pt x="25231" y="9882"/>
                    <a:pt x="24326" y="10839"/>
                    <a:pt x="23473" y="11821"/>
                  </a:cubicBezTo>
                  <a:cubicBezTo>
                    <a:pt x="23059" y="10994"/>
                    <a:pt x="22775" y="10089"/>
                    <a:pt x="22672" y="9158"/>
                  </a:cubicBezTo>
                  <a:cubicBezTo>
                    <a:pt x="23525" y="8435"/>
                    <a:pt x="23964" y="7349"/>
                    <a:pt x="23887" y="6237"/>
                  </a:cubicBezTo>
                  <a:cubicBezTo>
                    <a:pt x="23861" y="5565"/>
                    <a:pt x="23551" y="4971"/>
                    <a:pt x="23008" y="4583"/>
                  </a:cubicBezTo>
                  <a:cubicBezTo>
                    <a:pt x="22694" y="4394"/>
                    <a:pt x="22322" y="4320"/>
                    <a:pt x="21940" y="4320"/>
                  </a:cubicBezTo>
                  <a:cubicBezTo>
                    <a:pt x="21693" y="4320"/>
                    <a:pt x="21442" y="4351"/>
                    <a:pt x="21198" y="4402"/>
                  </a:cubicBezTo>
                  <a:cubicBezTo>
                    <a:pt x="20655" y="4454"/>
                    <a:pt x="20138" y="4686"/>
                    <a:pt x="19699" y="5048"/>
                  </a:cubicBezTo>
                  <a:cubicBezTo>
                    <a:pt x="19363" y="5436"/>
                    <a:pt x="19156" y="5927"/>
                    <a:pt x="19156" y="6444"/>
                  </a:cubicBezTo>
                  <a:cubicBezTo>
                    <a:pt x="19130" y="6987"/>
                    <a:pt x="19156" y="7504"/>
                    <a:pt x="19259" y="7995"/>
                  </a:cubicBezTo>
                  <a:cubicBezTo>
                    <a:pt x="17941" y="9520"/>
                    <a:pt x="16985" y="11356"/>
                    <a:pt x="16519" y="13294"/>
                  </a:cubicBezTo>
                  <a:lnTo>
                    <a:pt x="2508" y="13294"/>
                  </a:lnTo>
                  <a:lnTo>
                    <a:pt x="1" y="13501"/>
                  </a:lnTo>
                  <a:cubicBezTo>
                    <a:pt x="1" y="13501"/>
                    <a:pt x="5610" y="17224"/>
                    <a:pt x="9591" y="18335"/>
                  </a:cubicBezTo>
                  <a:lnTo>
                    <a:pt x="30143" y="18335"/>
                  </a:lnTo>
                  <a:cubicBezTo>
                    <a:pt x="33038" y="17094"/>
                    <a:pt x="35726" y="15388"/>
                    <a:pt x="38079" y="13320"/>
                  </a:cubicBezTo>
                  <a:lnTo>
                    <a:pt x="24455" y="13320"/>
                  </a:lnTo>
                  <a:cubicBezTo>
                    <a:pt x="24171" y="12984"/>
                    <a:pt x="23938" y="12648"/>
                    <a:pt x="23732" y="12286"/>
                  </a:cubicBezTo>
                  <a:cubicBezTo>
                    <a:pt x="27015" y="8460"/>
                    <a:pt x="30866" y="5177"/>
                    <a:pt x="35157" y="2567"/>
                  </a:cubicBezTo>
                  <a:cubicBezTo>
                    <a:pt x="36372" y="1791"/>
                    <a:pt x="37639" y="1119"/>
                    <a:pt x="38932" y="473"/>
                  </a:cubicBezTo>
                  <a:cubicBezTo>
                    <a:pt x="39174" y="340"/>
                    <a:pt x="39040" y="1"/>
                    <a:pt x="38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8" name="Google Shape;518;p26"/>
          <p:cNvSpPr/>
          <p:nvPr/>
        </p:nvSpPr>
        <p:spPr>
          <a:xfrm rot="1799290">
            <a:off x="7365289" y="-1457652"/>
            <a:ext cx="1051576" cy="8734080"/>
          </a:xfrm>
          <a:prstGeom prst="rect">
            <a:avLst/>
          </a:prstGeom>
          <a:gradFill>
            <a:gsLst>
              <a:gs pos="0">
                <a:srgbClr val="F8D39F">
                  <a:alpha val="27058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7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27"/>
          <p:cNvGrpSpPr/>
          <p:nvPr/>
        </p:nvGrpSpPr>
        <p:grpSpPr>
          <a:xfrm>
            <a:off x="91500" y="102900"/>
            <a:ext cx="8961000" cy="4937700"/>
            <a:chOff x="91500" y="102900"/>
            <a:chExt cx="8961000" cy="4937700"/>
          </a:xfrm>
        </p:grpSpPr>
        <p:sp>
          <p:nvSpPr>
            <p:cNvPr id="521" name="Google Shape;521;p27"/>
            <p:cNvSpPr/>
            <p:nvPr/>
          </p:nvSpPr>
          <p:spPr>
            <a:xfrm>
              <a:off x="91500" y="102900"/>
              <a:ext cx="8961000" cy="49377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137100" y="148650"/>
              <a:ext cx="8869800" cy="48462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182850" y="194250"/>
              <a:ext cx="8778300" cy="47550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accent1"/>
                </a:gs>
                <a:gs pos="65000">
                  <a:schemeClr val="lt1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" name="Google Shape;524;p27"/>
          <p:cNvSpPr txBox="1">
            <a:spLocks noGrp="1"/>
          </p:cNvSpPr>
          <p:nvPr>
            <p:ph type="body" idx="1"/>
          </p:nvPr>
        </p:nvSpPr>
        <p:spPr>
          <a:xfrm>
            <a:off x="720000" y="1771675"/>
            <a:ext cx="4266000" cy="24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525" name="Google Shape;525;p2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4266000" cy="109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526" name="Google Shape;526;p27"/>
          <p:cNvGrpSpPr/>
          <p:nvPr/>
        </p:nvGrpSpPr>
        <p:grpSpPr>
          <a:xfrm>
            <a:off x="720000" y="3214937"/>
            <a:ext cx="8288611" cy="1734309"/>
            <a:chOff x="720000" y="3214937"/>
            <a:chExt cx="8288611" cy="1734309"/>
          </a:xfrm>
        </p:grpSpPr>
        <p:sp>
          <p:nvSpPr>
            <p:cNvPr id="527" name="Google Shape;527;p27"/>
            <p:cNvSpPr/>
            <p:nvPr/>
          </p:nvSpPr>
          <p:spPr>
            <a:xfrm>
              <a:off x="4171464" y="3214937"/>
              <a:ext cx="4792140" cy="1734309"/>
            </a:xfrm>
            <a:custGeom>
              <a:avLst/>
              <a:gdLst/>
              <a:ahLst/>
              <a:cxnLst/>
              <a:rect l="l" t="t" r="r" b="b"/>
              <a:pathLst>
                <a:path w="162901" h="58955" extrusionOk="0">
                  <a:moveTo>
                    <a:pt x="133132" y="0"/>
                  </a:moveTo>
                  <a:lnTo>
                    <a:pt x="118259" y="7308"/>
                  </a:lnTo>
                  <a:lnTo>
                    <a:pt x="106795" y="18982"/>
                  </a:lnTo>
                  <a:lnTo>
                    <a:pt x="83821" y="26267"/>
                  </a:lnTo>
                  <a:lnTo>
                    <a:pt x="56176" y="44945"/>
                  </a:lnTo>
                  <a:lnTo>
                    <a:pt x="26711" y="49919"/>
                  </a:lnTo>
                  <a:lnTo>
                    <a:pt x="1" y="58954"/>
                  </a:lnTo>
                  <a:lnTo>
                    <a:pt x="162901" y="58954"/>
                  </a:lnTo>
                  <a:lnTo>
                    <a:pt x="162901" y="304"/>
                  </a:lnTo>
                  <a:lnTo>
                    <a:pt x="133132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A9814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8" name="Google Shape;528;p27"/>
            <p:cNvGrpSpPr/>
            <p:nvPr/>
          </p:nvGrpSpPr>
          <p:grpSpPr>
            <a:xfrm>
              <a:off x="720000" y="4456325"/>
              <a:ext cx="8288611" cy="492919"/>
              <a:chOff x="720000" y="4456325"/>
              <a:chExt cx="8288611" cy="492919"/>
            </a:xfrm>
          </p:grpSpPr>
          <p:sp>
            <p:nvSpPr>
              <p:cNvPr id="529" name="Google Shape;529;p27"/>
              <p:cNvSpPr/>
              <p:nvPr/>
            </p:nvSpPr>
            <p:spPr>
              <a:xfrm>
                <a:off x="720000" y="4456325"/>
                <a:ext cx="8288611" cy="492919"/>
              </a:xfrm>
              <a:custGeom>
                <a:avLst/>
                <a:gdLst/>
                <a:ahLst/>
                <a:cxnLst/>
                <a:rect l="l" t="t" r="r" b="b"/>
                <a:pathLst>
                  <a:path w="233482" h="86973" extrusionOk="0">
                    <a:moveTo>
                      <a:pt x="0" y="0"/>
                    </a:moveTo>
                    <a:lnTo>
                      <a:pt x="233482" y="0"/>
                    </a:lnTo>
                    <a:lnTo>
                      <a:pt x="233482" y="86972"/>
                    </a:lnTo>
                    <a:lnTo>
                      <a:pt x="0" y="86972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34000">
                    <a:schemeClr val="accent1"/>
                  </a:gs>
                  <a:gs pos="100000">
                    <a:schemeClr val="accen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7"/>
              <p:cNvSpPr/>
              <p:nvPr/>
            </p:nvSpPr>
            <p:spPr>
              <a:xfrm>
                <a:off x="2492361" y="4456325"/>
                <a:ext cx="6516250" cy="345775"/>
              </a:xfrm>
              <a:custGeom>
                <a:avLst/>
                <a:gdLst/>
                <a:ahLst/>
                <a:cxnLst/>
                <a:rect l="l" t="t" r="r" b="b"/>
                <a:pathLst>
                  <a:path w="260650" h="13831" extrusionOk="0">
                    <a:moveTo>
                      <a:pt x="259745" y="1"/>
                    </a:moveTo>
                    <a:lnTo>
                      <a:pt x="117852" y="1939"/>
                    </a:lnTo>
                    <a:cubicBezTo>
                      <a:pt x="116896" y="1939"/>
                      <a:pt x="116560" y="3025"/>
                      <a:pt x="117413" y="3387"/>
                    </a:cubicBezTo>
                    <a:lnTo>
                      <a:pt x="123488" y="6050"/>
                    </a:lnTo>
                    <a:cubicBezTo>
                      <a:pt x="124341" y="6411"/>
                      <a:pt x="124030" y="7497"/>
                      <a:pt x="123048" y="7497"/>
                    </a:cubicBezTo>
                    <a:cubicBezTo>
                      <a:pt x="94637" y="7858"/>
                      <a:pt x="66213" y="8042"/>
                      <a:pt x="37785" y="8042"/>
                    </a:cubicBezTo>
                    <a:cubicBezTo>
                      <a:pt x="25423" y="8042"/>
                      <a:pt x="13061" y="8007"/>
                      <a:pt x="698" y="7937"/>
                    </a:cubicBezTo>
                    <a:cubicBezTo>
                      <a:pt x="517" y="9488"/>
                      <a:pt x="181" y="11142"/>
                      <a:pt x="0" y="12693"/>
                    </a:cubicBezTo>
                    <a:cubicBezTo>
                      <a:pt x="86883" y="13055"/>
                      <a:pt x="173767" y="13417"/>
                      <a:pt x="260650" y="13831"/>
                    </a:cubicBezTo>
                    <a:cubicBezTo>
                      <a:pt x="260495" y="9152"/>
                      <a:pt x="259874" y="4680"/>
                      <a:pt x="25974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35330"/>
                    </a:srgbClr>
                  </a:gs>
                  <a:gs pos="100000">
                    <a:srgbClr val="FFFFFF">
                      <a:alpha val="35294"/>
                      <a:alpha val="3533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1" name="Google Shape;531;p27"/>
          <p:cNvSpPr/>
          <p:nvPr/>
        </p:nvSpPr>
        <p:spPr>
          <a:xfrm>
            <a:off x="6493025" y="2418288"/>
            <a:ext cx="2468121" cy="306933"/>
          </a:xfrm>
          <a:custGeom>
            <a:avLst/>
            <a:gdLst/>
            <a:ahLst/>
            <a:cxnLst/>
            <a:rect l="l" t="t" r="r" b="b"/>
            <a:pathLst>
              <a:path w="122275" h="15206" extrusionOk="0">
                <a:moveTo>
                  <a:pt x="28975" y="0"/>
                </a:moveTo>
                <a:cubicBezTo>
                  <a:pt x="28742" y="0"/>
                  <a:pt x="28532" y="47"/>
                  <a:pt x="28345" y="164"/>
                </a:cubicBezTo>
                <a:lnTo>
                  <a:pt x="22812" y="3433"/>
                </a:lnTo>
                <a:cubicBezTo>
                  <a:pt x="22648" y="3526"/>
                  <a:pt x="22438" y="3596"/>
                  <a:pt x="22228" y="3596"/>
                </a:cubicBezTo>
                <a:lnTo>
                  <a:pt x="1588" y="4740"/>
                </a:lnTo>
                <a:cubicBezTo>
                  <a:pt x="24" y="4810"/>
                  <a:pt x="0" y="7122"/>
                  <a:pt x="1565" y="7262"/>
                </a:cubicBezTo>
                <a:lnTo>
                  <a:pt x="52907" y="11324"/>
                </a:lnTo>
                <a:cubicBezTo>
                  <a:pt x="53865" y="11394"/>
                  <a:pt x="54402" y="12468"/>
                  <a:pt x="53888" y="13262"/>
                </a:cubicBezTo>
                <a:cubicBezTo>
                  <a:pt x="53327" y="14115"/>
                  <a:pt x="53953" y="15205"/>
                  <a:pt x="54935" y="15205"/>
                </a:cubicBezTo>
                <a:cubicBezTo>
                  <a:pt x="54975" y="15205"/>
                  <a:pt x="55015" y="15204"/>
                  <a:pt x="55055" y="15200"/>
                </a:cubicBezTo>
                <a:lnTo>
                  <a:pt x="121107" y="10250"/>
                </a:lnTo>
                <a:cubicBezTo>
                  <a:pt x="121761" y="10204"/>
                  <a:pt x="122275" y="9643"/>
                  <a:pt x="122275" y="8989"/>
                </a:cubicBezTo>
                <a:lnTo>
                  <a:pt x="122275" y="1261"/>
                </a:lnTo>
                <a:cubicBezTo>
                  <a:pt x="122275" y="561"/>
                  <a:pt x="121714" y="0"/>
                  <a:pt x="121014" y="0"/>
                </a:cubicBezTo>
                <a:close/>
              </a:path>
            </a:pathLst>
          </a:custGeom>
          <a:solidFill>
            <a:srgbClr val="FFFFFF">
              <a:alpha val="64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7"/>
          <p:cNvSpPr/>
          <p:nvPr/>
        </p:nvSpPr>
        <p:spPr>
          <a:xfrm flipH="1">
            <a:off x="7144021" y="1401563"/>
            <a:ext cx="1817125" cy="296012"/>
          </a:xfrm>
          <a:custGeom>
            <a:avLst/>
            <a:gdLst/>
            <a:ahLst/>
            <a:cxnLst/>
            <a:rect l="l" t="t" r="r" b="b"/>
            <a:pathLst>
              <a:path w="85291" h="13894" extrusionOk="0">
                <a:moveTo>
                  <a:pt x="36367" y="0"/>
                </a:moveTo>
                <a:cubicBezTo>
                  <a:pt x="36292" y="0"/>
                  <a:pt x="36218" y="0"/>
                  <a:pt x="36143" y="1"/>
                </a:cubicBezTo>
                <a:lnTo>
                  <a:pt x="0" y="1"/>
                </a:lnTo>
                <a:lnTo>
                  <a:pt x="0" y="13893"/>
                </a:lnTo>
                <a:lnTo>
                  <a:pt x="36517" y="13893"/>
                </a:lnTo>
                <a:cubicBezTo>
                  <a:pt x="39739" y="13893"/>
                  <a:pt x="42867" y="12843"/>
                  <a:pt x="45436" y="10881"/>
                </a:cubicBezTo>
                <a:cubicBezTo>
                  <a:pt x="47420" y="9387"/>
                  <a:pt x="49778" y="8406"/>
                  <a:pt x="52253" y="8056"/>
                </a:cubicBezTo>
                <a:lnTo>
                  <a:pt x="85291" y="3387"/>
                </a:lnTo>
                <a:lnTo>
                  <a:pt x="55195" y="3387"/>
                </a:lnTo>
                <a:cubicBezTo>
                  <a:pt x="52814" y="3387"/>
                  <a:pt x="50432" y="3060"/>
                  <a:pt x="48167" y="2383"/>
                </a:cubicBezTo>
                <a:lnTo>
                  <a:pt x="43171" y="982"/>
                </a:lnTo>
                <a:cubicBezTo>
                  <a:pt x="40954" y="349"/>
                  <a:pt x="38672" y="0"/>
                  <a:pt x="36367" y="0"/>
                </a:cubicBezTo>
                <a:close/>
              </a:path>
            </a:pathLst>
          </a:custGeom>
          <a:solidFill>
            <a:srgbClr val="FFFFFF">
              <a:alpha val="64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3" name="Google Shape;533;p27"/>
          <p:cNvGrpSpPr/>
          <p:nvPr/>
        </p:nvGrpSpPr>
        <p:grpSpPr>
          <a:xfrm>
            <a:off x="6601250" y="1401563"/>
            <a:ext cx="1822750" cy="852025"/>
            <a:chOff x="2651625" y="399575"/>
            <a:chExt cx="1822750" cy="852025"/>
          </a:xfrm>
        </p:grpSpPr>
        <p:sp>
          <p:nvSpPr>
            <p:cNvPr id="534" name="Google Shape;534;p27"/>
            <p:cNvSpPr/>
            <p:nvPr/>
          </p:nvSpPr>
          <p:spPr>
            <a:xfrm>
              <a:off x="3537100" y="948300"/>
              <a:ext cx="232950" cy="97000"/>
            </a:xfrm>
            <a:custGeom>
              <a:avLst/>
              <a:gdLst/>
              <a:ahLst/>
              <a:cxnLst/>
              <a:rect l="l" t="t" r="r" b="b"/>
              <a:pathLst>
                <a:path w="9318" h="3880" extrusionOk="0">
                  <a:moveTo>
                    <a:pt x="8909" y="1"/>
                  </a:moveTo>
                  <a:cubicBezTo>
                    <a:pt x="8868" y="1"/>
                    <a:pt x="8825" y="10"/>
                    <a:pt x="8780" y="31"/>
                  </a:cubicBezTo>
                  <a:cubicBezTo>
                    <a:pt x="8710" y="54"/>
                    <a:pt x="8640" y="54"/>
                    <a:pt x="8570" y="78"/>
                  </a:cubicBezTo>
                  <a:cubicBezTo>
                    <a:pt x="7566" y="265"/>
                    <a:pt x="6632" y="755"/>
                    <a:pt x="5884" y="1455"/>
                  </a:cubicBezTo>
                  <a:cubicBezTo>
                    <a:pt x="5744" y="1619"/>
                    <a:pt x="5558" y="1736"/>
                    <a:pt x="5347" y="1852"/>
                  </a:cubicBezTo>
                  <a:cubicBezTo>
                    <a:pt x="5312" y="1864"/>
                    <a:pt x="5277" y="1870"/>
                    <a:pt x="5242" y="1870"/>
                  </a:cubicBezTo>
                  <a:cubicBezTo>
                    <a:pt x="5207" y="1870"/>
                    <a:pt x="5172" y="1864"/>
                    <a:pt x="5137" y="1852"/>
                  </a:cubicBezTo>
                  <a:cubicBezTo>
                    <a:pt x="4700" y="1736"/>
                    <a:pt x="4255" y="1676"/>
                    <a:pt x="3811" y="1676"/>
                  </a:cubicBezTo>
                  <a:cubicBezTo>
                    <a:pt x="3189" y="1676"/>
                    <a:pt x="2571" y="1794"/>
                    <a:pt x="1985" y="2039"/>
                  </a:cubicBezTo>
                  <a:cubicBezTo>
                    <a:pt x="1760" y="2117"/>
                    <a:pt x="1464" y="2143"/>
                    <a:pt x="1170" y="2143"/>
                  </a:cubicBezTo>
                  <a:cubicBezTo>
                    <a:pt x="582" y="2143"/>
                    <a:pt x="1" y="2039"/>
                    <a:pt x="1" y="2039"/>
                  </a:cubicBezTo>
                  <a:lnTo>
                    <a:pt x="1" y="2039"/>
                  </a:lnTo>
                  <a:cubicBezTo>
                    <a:pt x="384" y="2499"/>
                    <a:pt x="1038" y="2606"/>
                    <a:pt x="1647" y="2606"/>
                  </a:cubicBezTo>
                  <a:cubicBezTo>
                    <a:pt x="1967" y="2606"/>
                    <a:pt x="2273" y="2577"/>
                    <a:pt x="2522" y="2553"/>
                  </a:cubicBezTo>
                  <a:cubicBezTo>
                    <a:pt x="2604" y="2546"/>
                    <a:pt x="2687" y="2544"/>
                    <a:pt x="2770" y="2544"/>
                  </a:cubicBezTo>
                  <a:cubicBezTo>
                    <a:pt x="2999" y="2544"/>
                    <a:pt x="3234" y="2565"/>
                    <a:pt x="3456" y="2599"/>
                  </a:cubicBezTo>
                  <a:cubicBezTo>
                    <a:pt x="3596" y="2646"/>
                    <a:pt x="3690" y="2786"/>
                    <a:pt x="3666" y="2950"/>
                  </a:cubicBezTo>
                  <a:cubicBezTo>
                    <a:pt x="3666" y="2973"/>
                    <a:pt x="3666" y="2996"/>
                    <a:pt x="3666" y="3020"/>
                  </a:cubicBezTo>
                  <a:cubicBezTo>
                    <a:pt x="3456" y="3066"/>
                    <a:pt x="3246" y="3160"/>
                    <a:pt x="3083" y="3300"/>
                  </a:cubicBezTo>
                  <a:cubicBezTo>
                    <a:pt x="3386" y="3323"/>
                    <a:pt x="3690" y="3370"/>
                    <a:pt x="3970" y="3487"/>
                  </a:cubicBezTo>
                  <a:cubicBezTo>
                    <a:pt x="4519" y="3778"/>
                    <a:pt x="4920" y="3880"/>
                    <a:pt x="5244" y="3880"/>
                  </a:cubicBezTo>
                  <a:cubicBezTo>
                    <a:pt x="5994" y="3880"/>
                    <a:pt x="6328" y="3332"/>
                    <a:pt x="7127" y="3332"/>
                  </a:cubicBezTo>
                  <a:cubicBezTo>
                    <a:pt x="7199" y="3332"/>
                    <a:pt x="7275" y="3337"/>
                    <a:pt x="7355" y="3347"/>
                  </a:cubicBezTo>
                  <a:lnTo>
                    <a:pt x="7449" y="3347"/>
                  </a:lnTo>
                  <a:cubicBezTo>
                    <a:pt x="7507" y="3358"/>
                    <a:pt x="7571" y="3364"/>
                    <a:pt x="7639" y="3364"/>
                  </a:cubicBezTo>
                  <a:cubicBezTo>
                    <a:pt x="7706" y="3364"/>
                    <a:pt x="7776" y="3358"/>
                    <a:pt x="7846" y="3347"/>
                  </a:cubicBezTo>
                  <a:cubicBezTo>
                    <a:pt x="8243" y="3347"/>
                    <a:pt x="8196" y="2763"/>
                    <a:pt x="7822" y="2763"/>
                  </a:cubicBezTo>
                  <a:cubicBezTo>
                    <a:pt x="7791" y="2771"/>
                    <a:pt x="7760" y="2773"/>
                    <a:pt x="7730" y="2773"/>
                  </a:cubicBezTo>
                  <a:cubicBezTo>
                    <a:pt x="7669" y="2773"/>
                    <a:pt x="7612" y="2763"/>
                    <a:pt x="7566" y="2763"/>
                  </a:cubicBezTo>
                  <a:cubicBezTo>
                    <a:pt x="7262" y="2646"/>
                    <a:pt x="6865" y="1665"/>
                    <a:pt x="8476" y="848"/>
                  </a:cubicBezTo>
                  <a:cubicBezTo>
                    <a:pt x="8663" y="778"/>
                    <a:pt x="8826" y="661"/>
                    <a:pt x="9013" y="568"/>
                  </a:cubicBezTo>
                  <a:cubicBezTo>
                    <a:pt x="9318" y="426"/>
                    <a:pt x="9181" y="1"/>
                    <a:pt x="8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4099225" y="1167775"/>
              <a:ext cx="137175" cy="83825"/>
            </a:xfrm>
            <a:custGeom>
              <a:avLst/>
              <a:gdLst/>
              <a:ahLst/>
              <a:cxnLst/>
              <a:rect l="l" t="t" r="r" b="b"/>
              <a:pathLst>
                <a:path w="5487" h="3353" extrusionOk="0">
                  <a:moveTo>
                    <a:pt x="2434" y="1"/>
                  </a:moveTo>
                  <a:cubicBezTo>
                    <a:pt x="1608" y="1"/>
                    <a:pt x="490" y="615"/>
                    <a:pt x="490" y="615"/>
                  </a:cubicBezTo>
                  <a:cubicBezTo>
                    <a:pt x="490" y="615"/>
                    <a:pt x="650" y="573"/>
                    <a:pt x="795" y="573"/>
                  </a:cubicBezTo>
                  <a:cubicBezTo>
                    <a:pt x="916" y="573"/>
                    <a:pt x="1027" y="602"/>
                    <a:pt x="1027" y="708"/>
                  </a:cubicBezTo>
                  <a:cubicBezTo>
                    <a:pt x="1027" y="872"/>
                    <a:pt x="0" y="1665"/>
                    <a:pt x="187" y="3043"/>
                  </a:cubicBezTo>
                  <a:cubicBezTo>
                    <a:pt x="175" y="3247"/>
                    <a:pt x="324" y="3353"/>
                    <a:pt x="474" y="3353"/>
                  </a:cubicBezTo>
                  <a:cubicBezTo>
                    <a:pt x="616" y="3353"/>
                    <a:pt x="759" y="3259"/>
                    <a:pt x="771" y="3066"/>
                  </a:cubicBezTo>
                  <a:cubicBezTo>
                    <a:pt x="864" y="2576"/>
                    <a:pt x="1097" y="2109"/>
                    <a:pt x="1424" y="1735"/>
                  </a:cubicBezTo>
                  <a:cubicBezTo>
                    <a:pt x="1611" y="1549"/>
                    <a:pt x="1821" y="1362"/>
                    <a:pt x="2055" y="1245"/>
                  </a:cubicBezTo>
                  <a:cubicBezTo>
                    <a:pt x="2112" y="1216"/>
                    <a:pt x="2170" y="1196"/>
                    <a:pt x="2228" y="1196"/>
                  </a:cubicBezTo>
                  <a:cubicBezTo>
                    <a:pt x="2264" y="1196"/>
                    <a:pt x="2299" y="1204"/>
                    <a:pt x="2335" y="1222"/>
                  </a:cubicBezTo>
                  <a:cubicBezTo>
                    <a:pt x="2568" y="1362"/>
                    <a:pt x="2872" y="1409"/>
                    <a:pt x="3152" y="1409"/>
                  </a:cubicBezTo>
                  <a:cubicBezTo>
                    <a:pt x="3222" y="1385"/>
                    <a:pt x="3292" y="1385"/>
                    <a:pt x="3362" y="1362"/>
                  </a:cubicBezTo>
                  <a:cubicBezTo>
                    <a:pt x="3401" y="1346"/>
                    <a:pt x="3440" y="1339"/>
                    <a:pt x="3478" y="1339"/>
                  </a:cubicBezTo>
                  <a:cubicBezTo>
                    <a:pt x="3554" y="1339"/>
                    <a:pt x="3627" y="1370"/>
                    <a:pt x="3689" y="1432"/>
                  </a:cubicBezTo>
                  <a:cubicBezTo>
                    <a:pt x="4016" y="1805"/>
                    <a:pt x="4460" y="2109"/>
                    <a:pt x="4926" y="2296"/>
                  </a:cubicBezTo>
                  <a:cubicBezTo>
                    <a:pt x="4967" y="2313"/>
                    <a:pt x="5006" y="2320"/>
                    <a:pt x="5044" y="2320"/>
                  </a:cubicBezTo>
                  <a:cubicBezTo>
                    <a:pt x="5271" y="2320"/>
                    <a:pt x="5437" y="2049"/>
                    <a:pt x="5277" y="1829"/>
                  </a:cubicBezTo>
                  <a:cubicBezTo>
                    <a:pt x="5113" y="1595"/>
                    <a:pt x="4926" y="1339"/>
                    <a:pt x="4716" y="1128"/>
                  </a:cubicBezTo>
                  <a:cubicBezTo>
                    <a:pt x="4576" y="988"/>
                    <a:pt x="4623" y="731"/>
                    <a:pt x="4810" y="661"/>
                  </a:cubicBezTo>
                  <a:cubicBezTo>
                    <a:pt x="5067" y="545"/>
                    <a:pt x="5300" y="381"/>
                    <a:pt x="5487" y="171"/>
                  </a:cubicBezTo>
                  <a:lnTo>
                    <a:pt x="5487" y="171"/>
                  </a:lnTo>
                  <a:cubicBezTo>
                    <a:pt x="5487" y="171"/>
                    <a:pt x="4782" y="298"/>
                    <a:pt x="4069" y="298"/>
                  </a:cubicBezTo>
                  <a:cubicBezTo>
                    <a:pt x="3636" y="298"/>
                    <a:pt x="3201" y="251"/>
                    <a:pt x="2919" y="101"/>
                  </a:cubicBezTo>
                  <a:cubicBezTo>
                    <a:pt x="2781" y="30"/>
                    <a:pt x="2614" y="1"/>
                    <a:pt x="2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4249800" y="848600"/>
              <a:ext cx="224575" cy="109925"/>
            </a:xfrm>
            <a:custGeom>
              <a:avLst/>
              <a:gdLst/>
              <a:ahLst/>
              <a:cxnLst/>
              <a:rect l="l" t="t" r="r" b="b"/>
              <a:pathLst>
                <a:path w="8983" h="4397" extrusionOk="0">
                  <a:moveTo>
                    <a:pt x="8563" y="0"/>
                  </a:moveTo>
                  <a:cubicBezTo>
                    <a:pt x="8513" y="0"/>
                    <a:pt x="8460" y="15"/>
                    <a:pt x="8406" y="50"/>
                  </a:cubicBezTo>
                  <a:cubicBezTo>
                    <a:pt x="8336" y="73"/>
                    <a:pt x="8266" y="97"/>
                    <a:pt x="8219" y="120"/>
                  </a:cubicBezTo>
                  <a:cubicBezTo>
                    <a:pt x="7239" y="470"/>
                    <a:pt x="6375" y="1077"/>
                    <a:pt x="5745" y="1871"/>
                  </a:cubicBezTo>
                  <a:cubicBezTo>
                    <a:pt x="5628" y="2058"/>
                    <a:pt x="5464" y="2221"/>
                    <a:pt x="5278" y="2338"/>
                  </a:cubicBezTo>
                  <a:cubicBezTo>
                    <a:pt x="5226" y="2372"/>
                    <a:pt x="5175" y="2394"/>
                    <a:pt x="5124" y="2394"/>
                  </a:cubicBezTo>
                  <a:cubicBezTo>
                    <a:pt x="5105" y="2394"/>
                    <a:pt x="5086" y="2391"/>
                    <a:pt x="5067" y="2385"/>
                  </a:cubicBezTo>
                  <a:cubicBezTo>
                    <a:pt x="4853" y="2357"/>
                    <a:pt x="4637" y="2343"/>
                    <a:pt x="4422" y="2343"/>
                  </a:cubicBezTo>
                  <a:cubicBezTo>
                    <a:pt x="3561" y="2343"/>
                    <a:pt x="2709" y="2567"/>
                    <a:pt x="1962" y="3015"/>
                  </a:cubicBezTo>
                  <a:cubicBezTo>
                    <a:pt x="1411" y="3301"/>
                    <a:pt x="323" y="3319"/>
                    <a:pt x="59" y="3319"/>
                  </a:cubicBezTo>
                  <a:cubicBezTo>
                    <a:pt x="22" y="3319"/>
                    <a:pt x="1" y="3319"/>
                    <a:pt x="1" y="3319"/>
                  </a:cubicBezTo>
                  <a:lnTo>
                    <a:pt x="1" y="3319"/>
                  </a:lnTo>
                  <a:cubicBezTo>
                    <a:pt x="309" y="3585"/>
                    <a:pt x="725" y="3671"/>
                    <a:pt x="1154" y="3671"/>
                  </a:cubicBezTo>
                  <a:cubicBezTo>
                    <a:pt x="1666" y="3671"/>
                    <a:pt x="2199" y="3548"/>
                    <a:pt x="2593" y="3459"/>
                  </a:cubicBezTo>
                  <a:cubicBezTo>
                    <a:pt x="2803" y="3406"/>
                    <a:pt x="3026" y="3380"/>
                    <a:pt x="3262" y="3380"/>
                  </a:cubicBezTo>
                  <a:cubicBezTo>
                    <a:pt x="3341" y="3380"/>
                    <a:pt x="3421" y="3383"/>
                    <a:pt x="3503" y="3389"/>
                  </a:cubicBezTo>
                  <a:cubicBezTo>
                    <a:pt x="3643" y="3389"/>
                    <a:pt x="3760" y="3505"/>
                    <a:pt x="3760" y="3669"/>
                  </a:cubicBezTo>
                  <a:cubicBezTo>
                    <a:pt x="3760" y="3692"/>
                    <a:pt x="3760" y="3716"/>
                    <a:pt x="3760" y="3762"/>
                  </a:cubicBezTo>
                  <a:cubicBezTo>
                    <a:pt x="3573" y="3786"/>
                    <a:pt x="3246" y="4112"/>
                    <a:pt x="3246" y="4112"/>
                  </a:cubicBezTo>
                  <a:cubicBezTo>
                    <a:pt x="3346" y="4096"/>
                    <a:pt x="3448" y="4088"/>
                    <a:pt x="3552" y="4088"/>
                  </a:cubicBezTo>
                  <a:cubicBezTo>
                    <a:pt x="3741" y="4088"/>
                    <a:pt x="3937" y="4114"/>
                    <a:pt x="4133" y="4159"/>
                  </a:cubicBezTo>
                  <a:cubicBezTo>
                    <a:pt x="4588" y="4330"/>
                    <a:pt x="4938" y="4396"/>
                    <a:pt x="5223" y="4396"/>
                  </a:cubicBezTo>
                  <a:cubicBezTo>
                    <a:pt x="6227" y="4396"/>
                    <a:pt x="6417" y="3570"/>
                    <a:pt x="7472" y="3552"/>
                  </a:cubicBezTo>
                  <a:lnTo>
                    <a:pt x="7566" y="3552"/>
                  </a:lnTo>
                  <a:cubicBezTo>
                    <a:pt x="7682" y="3552"/>
                    <a:pt x="7822" y="3529"/>
                    <a:pt x="7963" y="3505"/>
                  </a:cubicBezTo>
                  <a:cubicBezTo>
                    <a:pt x="8315" y="3439"/>
                    <a:pt x="8231" y="2916"/>
                    <a:pt x="7907" y="2916"/>
                  </a:cubicBezTo>
                  <a:cubicBezTo>
                    <a:pt x="7887" y="2916"/>
                    <a:pt x="7867" y="2918"/>
                    <a:pt x="7846" y="2922"/>
                  </a:cubicBezTo>
                  <a:cubicBezTo>
                    <a:pt x="7799" y="2933"/>
                    <a:pt x="7752" y="2939"/>
                    <a:pt x="7709" y="2939"/>
                  </a:cubicBezTo>
                  <a:cubicBezTo>
                    <a:pt x="7665" y="2939"/>
                    <a:pt x="7624" y="2933"/>
                    <a:pt x="7589" y="2922"/>
                  </a:cubicBezTo>
                  <a:cubicBezTo>
                    <a:pt x="7262" y="2875"/>
                    <a:pt x="6748" y="1964"/>
                    <a:pt x="8219" y="914"/>
                  </a:cubicBezTo>
                  <a:cubicBezTo>
                    <a:pt x="8406" y="797"/>
                    <a:pt x="8546" y="680"/>
                    <a:pt x="8710" y="540"/>
                  </a:cubicBezTo>
                  <a:cubicBezTo>
                    <a:pt x="8983" y="384"/>
                    <a:pt x="8816" y="0"/>
                    <a:pt x="8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2947575" y="684000"/>
              <a:ext cx="224575" cy="109900"/>
            </a:xfrm>
            <a:custGeom>
              <a:avLst/>
              <a:gdLst/>
              <a:ahLst/>
              <a:cxnLst/>
              <a:rect l="l" t="t" r="r" b="b"/>
              <a:pathLst>
                <a:path w="8983" h="4396" extrusionOk="0">
                  <a:moveTo>
                    <a:pt x="8562" y="0"/>
                  </a:moveTo>
                  <a:cubicBezTo>
                    <a:pt x="8512" y="0"/>
                    <a:pt x="8459" y="15"/>
                    <a:pt x="8405" y="50"/>
                  </a:cubicBezTo>
                  <a:cubicBezTo>
                    <a:pt x="8359" y="73"/>
                    <a:pt x="8265" y="96"/>
                    <a:pt x="8219" y="143"/>
                  </a:cubicBezTo>
                  <a:cubicBezTo>
                    <a:pt x="7238" y="470"/>
                    <a:pt x="6374" y="1077"/>
                    <a:pt x="5744" y="1871"/>
                  </a:cubicBezTo>
                  <a:cubicBezTo>
                    <a:pt x="5627" y="2058"/>
                    <a:pt x="5464" y="2221"/>
                    <a:pt x="5277" y="2338"/>
                  </a:cubicBezTo>
                  <a:cubicBezTo>
                    <a:pt x="5225" y="2372"/>
                    <a:pt x="5174" y="2394"/>
                    <a:pt x="5123" y="2394"/>
                  </a:cubicBezTo>
                  <a:cubicBezTo>
                    <a:pt x="5104" y="2394"/>
                    <a:pt x="5085" y="2391"/>
                    <a:pt x="5067" y="2385"/>
                  </a:cubicBezTo>
                  <a:cubicBezTo>
                    <a:pt x="4852" y="2357"/>
                    <a:pt x="4636" y="2343"/>
                    <a:pt x="4421" y="2343"/>
                  </a:cubicBezTo>
                  <a:cubicBezTo>
                    <a:pt x="3560" y="2343"/>
                    <a:pt x="2708" y="2567"/>
                    <a:pt x="1961" y="3015"/>
                  </a:cubicBezTo>
                  <a:cubicBezTo>
                    <a:pt x="1464" y="3291"/>
                    <a:pt x="529" y="3321"/>
                    <a:pt x="158" y="3321"/>
                  </a:cubicBezTo>
                  <a:cubicBezTo>
                    <a:pt x="59" y="3321"/>
                    <a:pt x="0" y="3318"/>
                    <a:pt x="0" y="3318"/>
                  </a:cubicBezTo>
                  <a:lnTo>
                    <a:pt x="0" y="3318"/>
                  </a:lnTo>
                  <a:cubicBezTo>
                    <a:pt x="305" y="3592"/>
                    <a:pt x="714" y="3681"/>
                    <a:pt x="1138" y="3681"/>
                  </a:cubicBezTo>
                  <a:cubicBezTo>
                    <a:pt x="1655" y="3681"/>
                    <a:pt x="2194" y="3548"/>
                    <a:pt x="2592" y="3459"/>
                  </a:cubicBezTo>
                  <a:cubicBezTo>
                    <a:pt x="2802" y="3406"/>
                    <a:pt x="3038" y="3380"/>
                    <a:pt x="3271" y="3380"/>
                  </a:cubicBezTo>
                  <a:cubicBezTo>
                    <a:pt x="3349" y="3380"/>
                    <a:pt x="3426" y="3383"/>
                    <a:pt x="3502" y="3389"/>
                  </a:cubicBezTo>
                  <a:cubicBezTo>
                    <a:pt x="3642" y="3389"/>
                    <a:pt x="3759" y="3529"/>
                    <a:pt x="3759" y="3669"/>
                  </a:cubicBezTo>
                  <a:cubicBezTo>
                    <a:pt x="3759" y="3692"/>
                    <a:pt x="3759" y="3739"/>
                    <a:pt x="3759" y="3762"/>
                  </a:cubicBezTo>
                  <a:cubicBezTo>
                    <a:pt x="3572" y="3785"/>
                    <a:pt x="3245" y="4112"/>
                    <a:pt x="3245" y="4112"/>
                  </a:cubicBezTo>
                  <a:cubicBezTo>
                    <a:pt x="3345" y="4096"/>
                    <a:pt x="3447" y="4088"/>
                    <a:pt x="3551" y="4088"/>
                  </a:cubicBezTo>
                  <a:cubicBezTo>
                    <a:pt x="3741" y="4088"/>
                    <a:pt x="3937" y="4114"/>
                    <a:pt x="4133" y="4159"/>
                  </a:cubicBezTo>
                  <a:cubicBezTo>
                    <a:pt x="4587" y="4329"/>
                    <a:pt x="4937" y="4396"/>
                    <a:pt x="5222" y="4396"/>
                  </a:cubicBezTo>
                  <a:cubicBezTo>
                    <a:pt x="6226" y="4396"/>
                    <a:pt x="6417" y="3570"/>
                    <a:pt x="7471" y="3552"/>
                  </a:cubicBezTo>
                  <a:lnTo>
                    <a:pt x="7542" y="3552"/>
                  </a:lnTo>
                  <a:cubicBezTo>
                    <a:pt x="7682" y="3552"/>
                    <a:pt x="7822" y="3529"/>
                    <a:pt x="7938" y="3505"/>
                  </a:cubicBezTo>
                  <a:cubicBezTo>
                    <a:pt x="8313" y="3439"/>
                    <a:pt x="8230" y="2916"/>
                    <a:pt x="7906" y="2916"/>
                  </a:cubicBezTo>
                  <a:cubicBezTo>
                    <a:pt x="7886" y="2916"/>
                    <a:pt x="7866" y="2918"/>
                    <a:pt x="7845" y="2922"/>
                  </a:cubicBezTo>
                  <a:cubicBezTo>
                    <a:pt x="7798" y="2933"/>
                    <a:pt x="7752" y="2939"/>
                    <a:pt x="7708" y="2939"/>
                  </a:cubicBezTo>
                  <a:cubicBezTo>
                    <a:pt x="7664" y="2939"/>
                    <a:pt x="7623" y="2933"/>
                    <a:pt x="7588" y="2922"/>
                  </a:cubicBezTo>
                  <a:cubicBezTo>
                    <a:pt x="7261" y="2875"/>
                    <a:pt x="6724" y="1964"/>
                    <a:pt x="8219" y="937"/>
                  </a:cubicBezTo>
                  <a:cubicBezTo>
                    <a:pt x="8382" y="820"/>
                    <a:pt x="8546" y="680"/>
                    <a:pt x="8709" y="563"/>
                  </a:cubicBezTo>
                  <a:cubicBezTo>
                    <a:pt x="8982" y="388"/>
                    <a:pt x="8815" y="0"/>
                    <a:pt x="8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2651625" y="412050"/>
              <a:ext cx="175125" cy="69875"/>
            </a:xfrm>
            <a:custGeom>
              <a:avLst/>
              <a:gdLst/>
              <a:ahLst/>
              <a:cxnLst/>
              <a:rect l="l" t="t" r="r" b="b"/>
              <a:pathLst>
                <a:path w="7005" h="2795" extrusionOk="0">
                  <a:moveTo>
                    <a:pt x="7005" y="1"/>
                  </a:moveTo>
                  <a:lnTo>
                    <a:pt x="7005" y="1"/>
                  </a:lnTo>
                  <a:cubicBezTo>
                    <a:pt x="6585" y="374"/>
                    <a:pt x="6048" y="631"/>
                    <a:pt x="5487" y="678"/>
                  </a:cubicBezTo>
                  <a:cubicBezTo>
                    <a:pt x="4834" y="725"/>
                    <a:pt x="4227" y="935"/>
                    <a:pt x="3713" y="1308"/>
                  </a:cubicBezTo>
                  <a:cubicBezTo>
                    <a:pt x="3620" y="1378"/>
                    <a:pt x="3503" y="1448"/>
                    <a:pt x="3386" y="1495"/>
                  </a:cubicBezTo>
                  <a:cubicBezTo>
                    <a:pt x="3351" y="1507"/>
                    <a:pt x="3316" y="1513"/>
                    <a:pt x="3278" y="1513"/>
                  </a:cubicBezTo>
                  <a:cubicBezTo>
                    <a:pt x="3240" y="1513"/>
                    <a:pt x="3199" y="1507"/>
                    <a:pt x="3153" y="1495"/>
                  </a:cubicBezTo>
                  <a:cubicBezTo>
                    <a:pt x="2793" y="1343"/>
                    <a:pt x="2410" y="1265"/>
                    <a:pt x="2026" y="1265"/>
                  </a:cubicBezTo>
                  <a:cubicBezTo>
                    <a:pt x="1761" y="1265"/>
                    <a:pt x="1495" y="1302"/>
                    <a:pt x="1238" y="1378"/>
                  </a:cubicBezTo>
                  <a:cubicBezTo>
                    <a:pt x="1170" y="1382"/>
                    <a:pt x="1102" y="1384"/>
                    <a:pt x="1033" y="1384"/>
                  </a:cubicBezTo>
                  <a:cubicBezTo>
                    <a:pt x="682" y="1384"/>
                    <a:pt x="333" y="1332"/>
                    <a:pt x="1" y="1215"/>
                  </a:cubicBezTo>
                  <a:lnTo>
                    <a:pt x="1" y="1215"/>
                  </a:lnTo>
                  <a:cubicBezTo>
                    <a:pt x="304" y="1705"/>
                    <a:pt x="1075" y="1729"/>
                    <a:pt x="1542" y="1752"/>
                  </a:cubicBezTo>
                  <a:cubicBezTo>
                    <a:pt x="1798" y="1752"/>
                    <a:pt x="2055" y="1822"/>
                    <a:pt x="2289" y="1939"/>
                  </a:cubicBezTo>
                  <a:cubicBezTo>
                    <a:pt x="2242" y="1985"/>
                    <a:pt x="2195" y="2055"/>
                    <a:pt x="2195" y="2125"/>
                  </a:cubicBezTo>
                  <a:cubicBezTo>
                    <a:pt x="2055" y="2149"/>
                    <a:pt x="1938" y="2172"/>
                    <a:pt x="1822" y="2242"/>
                  </a:cubicBezTo>
                  <a:cubicBezTo>
                    <a:pt x="2008" y="2289"/>
                    <a:pt x="2195" y="2336"/>
                    <a:pt x="2359" y="2429"/>
                  </a:cubicBezTo>
                  <a:cubicBezTo>
                    <a:pt x="2734" y="2709"/>
                    <a:pt x="3003" y="2794"/>
                    <a:pt x="3227" y="2794"/>
                  </a:cubicBezTo>
                  <a:cubicBezTo>
                    <a:pt x="3580" y="2794"/>
                    <a:pt x="3822" y="2581"/>
                    <a:pt x="4195" y="2581"/>
                  </a:cubicBezTo>
                  <a:cubicBezTo>
                    <a:pt x="4276" y="2581"/>
                    <a:pt x="4364" y="2591"/>
                    <a:pt x="4460" y="2616"/>
                  </a:cubicBezTo>
                  <a:lnTo>
                    <a:pt x="4507" y="2616"/>
                  </a:lnTo>
                  <a:cubicBezTo>
                    <a:pt x="4633" y="2656"/>
                    <a:pt x="4760" y="2675"/>
                    <a:pt x="4886" y="2675"/>
                  </a:cubicBezTo>
                  <a:cubicBezTo>
                    <a:pt x="5204" y="2675"/>
                    <a:pt x="5510" y="2553"/>
                    <a:pt x="5744" y="2336"/>
                  </a:cubicBezTo>
                  <a:lnTo>
                    <a:pt x="5744" y="2336"/>
                  </a:lnTo>
                  <a:cubicBezTo>
                    <a:pt x="5651" y="2341"/>
                    <a:pt x="5557" y="2344"/>
                    <a:pt x="5464" y="2344"/>
                  </a:cubicBezTo>
                  <a:cubicBezTo>
                    <a:pt x="5185" y="2344"/>
                    <a:pt x="4909" y="2318"/>
                    <a:pt x="4647" y="2266"/>
                  </a:cubicBezTo>
                  <a:cubicBezTo>
                    <a:pt x="4460" y="2172"/>
                    <a:pt x="4297" y="1542"/>
                    <a:pt x="5371" y="1168"/>
                  </a:cubicBezTo>
                  <a:cubicBezTo>
                    <a:pt x="6001" y="935"/>
                    <a:pt x="6585" y="538"/>
                    <a:pt x="7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3349150" y="399575"/>
              <a:ext cx="136625" cy="83950"/>
            </a:xfrm>
            <a:custGeom>
              <a:avLst/>
              <a:gdLst/>
              <a:ahLst/>
              <a:cxnLst/>
              <a:rect l="l" t="t" r="r" b="b"/>
              <a:pathLst>
                <a:path w="5465" h="3358" extrusionOk="0">
                  <a:moveTo>
                    <a:pt x="2400" y="1"/>
                  </a:moveTo>
                  <a:cubicBezTo>
                    <a:pt x="1575" y="1"/>
                    <a:pt x="468" y="593"/>
                    <a:pt x="468" y="593"/>
                  </a:cubicBezTo>
                  <a:cubicBezTo>
                    <a:pt x="468" y="593"/>
                    <a:pt x="623" y="561"/>
                    <a:pt x="770" y="561"/>
                  </a:cubicBezTo>
                  <a:cubicBezTo>
                    <a:pt x="902" y="561"/>
                    <a:pt x="1028" y="587"/>
                    <a:pt x="1028" y="687"/>
                  </a:cubicBezTo>
                  <a:cubicBezTo>
                    <a:pt x="1028" y="873"/>
                    <a:pt x="1" y="1667"/>
                    <a:pt x="164" y="3068"/>
                  </a:cubicBezTo>
                  <a:cubicBezTo>
                    <a:pt x="152" y="3258"/>
                    <a:pt x="297" y="3357"/>
                    <a:pt x="445" y="3357"/>
                  </a:cubicBezTo>
                  <a:cubicBezTo>
                    <a:pt x="589" y="3357"/>
                    <a:pt x="736" y="3264"/>
                    <a:pt x="748" y="3068"/>
                  </a:cubicBezTo>
                  <a:cubicBezTo>
                    <a:pt x="841" y="2578"/>
                    <a:pt x="1075" y="2111"/>
                    <a:pt x="1425" y="1714"/>
                  </a:cubicBezTo>
                  <a:cubicBezTo>
                    <a:pt x="1588" y="1527"/>
                    <a:pt x="1798" y="1364"/>
                    <a:pt x="2032" y="1224"/>
                  </a:cubicBezTo>
                  <a:cubicBezTo>
                    <a:pt x="2079" y="1200"/>
                    <a:pt x="2125" y="1189"/>
                    <a:pt x="2172" y="1189"/>
                  </a:cubicBezTo>
                  <a:cubicBezTo>
                    <a:pt x="2219" y="1189"/>
                    <a:pt x="2265" y="1200"/>
                    <a:pt x="2312" y="1224"/>
                  </a:cubicBezTo>
                  <a:cubicBezTo>
                    <a:pt x="2569" y="1364"/>
                    <a:pt x="2849" y="1410"/>
                    <a:pt x="3129" y="1410"/>
                  </a:cubicBezTo>
                  <a:cubicBezTo>
                    <a:pt x="3199" y="1387"/>
                    <a:pt x="3269" y="1364"/>
                    <a:pt x="3363" y="1364"/>
                  </a:cubicBezTo>
                  <a:cubicBezTo>
                    <a:pt x="3394" y="1348"/>
                    <a:pt x="3430" y="1340"/>
                    <a:pt x="3467" y="1340"/>
                  </a:cubicBezTo>
                  <a:cubicBezTo>
                    <a:pt x="3542" y="1340"/>
                    <a:pt x="3620" y="1371"/>
                    <a:pt x="3666" y="1434"/>
                  </a:cubicBezTo>
                  <a:cubicBezTo>
                    <a:pt x="4017" y="1807"/>
                    <a:pt x="4437" y="2111"/>
                    <a:pt x="4927" y="2298"/>
                  </a:cubicBezTo>
                  <a:cubicBezTo>
                    <a:pt x="4971" y="2320"/>
                    <a:pt x="5016" y="2330"/>
                    <a:pt x="5058" y="2330"/>
                  </a:cubicBezTo>
                  <a:cubicBezTo>
                    <a:pt x="5284" y="2330"/>
                    <a:pt x="5454" y="2050"/>
                    <a:pt x="5277" y="1854"/>
                  </a:cubicBezTo>
                  <a:cubicBezTo>
                    <a:pt x="5091" y="1597"/>
                    <a:pt x="4904" y="1364"/>
                    <a:pt x="4717" y="1130"/>
                  </a:cubicBezTo>
                  <a:cubicBezTo>
                    <a:pt x="4577" y="990"/>
                    <a:pt x="4624" y="733"/>
                    <a:pt x="4810" y="663"/>
                  </a:cubicBezTo>
                  <a:cubicBezTo>
                    <a:pt x="5044" y="546"/>
                    <a:pt x="5277" y="383"/>
                    <a:pt x="5464" y="173"/>
                  </a:cubicBezTo>
                  <a:lnTo>
                    <a:pt x="5464" y="173"/>
                  </a:lnTo>
                  <a:cubicBezTo>
                    <a:pt x="5464" y="173"/>
                    <a:pt x="4768" y="299"/>
                    <a:pt x="4057" y="299"/>
                  </a:cubicBezTo>
                  <a:cubicBezTo>
                    <a:pt x="3625" y="299"/>
                    <a:pt x="3187" y="253"/>
                    <a:pt x="2896" y="103"/>
                  </a:cubicBezTo>
                  <a:cubicBezTo>
                    <a:pt x="2755" y="30"/>
                    <a:pt x="2584" y="1"/>
                    <a:pt x="2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7"/>
            <p:cNvSpPr/>
            <p:nvPr/>
          </p:nvSpPr>
          <p:spPr>
            <a:xfrm>
              <a:off x="3145450" y="1012525"/>
              <a:ext cx="136600" cy="83300"/>
            </a:xfrm>
            <a:custGeom>
              <a:avLst/>
              <a:gdLst/>
              <a:ahLst/>
              <a:cxnLst/>
              <a:rect l="l" t="t" r="r" b="b"/>
              <a:pathLst>
                <a:path w="5464" h="3332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34" y="572"/>
                    <a:pt x="785" y="572"/>
                  </a:cubicBezTo>
                  <a:cubicBezTo>
                    <a:pt x="912" y="572"/>
                    <a:pt x="1027" y="601"/>
                    <a:pt x="1027" y="707"/>
                  </a:cubicBezTo>
                  <a:cubicBezTo>
                    <a:pt x="1027" y="871"/>
                    <a:pt x="0" y="1665"/>
                    <a:pt x="187" y="3042"/>
                  </a:cubicBezTo>
                  <a:cubicBezTo>
                    <a:pt x="175" y="3232"/>
                    <a:pt x="320" y="3331"/>
                    <a:pt x="468" y="3331"/>
                  </a:cubicBezTo>
                  <a:cubicBezTo>
                    <a:pt x="612" y="3331"/>
                    <a:pt x="759" y="3238"/>
                    <a:pt x="771" y="3042"/>
                  </a:cubicBezTo>
                  <a:cubicBezTo>
                    <a:pt x="864" y="2552"/>
                    <a:pt x="1097" y="2108"/>
                    <a:pt x="1424" y="1735"/>
                  </a:cubicBezTo>
                  <a:cubicBezTo>
                    <a:pt x="1611" y="1525"/>
                    <a:pt x="1821" y="1361"/>
                    <a:pt x="2055" y="1221"/>
                  </a:cubicBezTo>
                  <a:cubicBezTo>
                    <a:pt x="2090" y="1198"/>
                    <a:pt x="2136" y="1186"/>
                    <a:pt x="2183" y="1186"/>
                  </a:cubicBezTo>
                  <a:cubicBezTo>
                    <a:pt x="2230" y="1186"/>
                    <a:pt x="2277" y="1198"/>
                    <a:pt x="2312" y="1221"/>
                  </a:cubicBezTo>
                  <a:cubicBezTo>
                    <a:pt x="2568" y="1361"/>
                    <a:pt x="2849" y="1408"/>
                    <a:pt x="3129" y="1408"/>
                  </a:cubicBezTo>
                  <a:cubicBezTo>
                    <a:pt x="3199" y="1385"/>
                    <a:pt x="3292" y="1385"/>
                    <a:pt x="3362" y="1361"/>
                  </a:cubicBezTo>
                  <a:cubicBezTo>
                    <a:pt x="3393" y="1346"/>
                    <a:pt x="3430" y="1338"/>
                    <a:pt x="3467" y="1338"/>
                  </a:cubicBezTo>
                  <a:cubicBezTo>
                    <a:pt x="3541" y="1338"/>
                    <a:pt x="3619" y="1369"/>
                    <a:pt x="3666" y="1431"/>
                  </a:cubicBezTo>
                  <a:cubicBezTo>
                    <a:pt x="4016" y="1805"/>
                    <a:pt x="4436" y="2108"/>
                    <a:pt x="4927" y="2295"/>
                  </a:cubicBezTo>
                  <a:cubicBezTo>
                    <a:pt x="4971" y="2317"/>
                    <a:pt x="5015" y="2327"/>
                    <a:pt x="5056" y="2327"/>
                  </a:cubicBezTo>
                  <a:cubicBezTo>
                    <a:pt x="5277" y="2327"/>
                    <a:pt x="5434" y="2048"/>
                    <a:pt x="5277" y="1852"/>
                  </a:cubicBezTo>
                  <a:cubicBezTo>
                    <a:pt x="5090" y="1595"/>
                    <a:pt x="4903" y="1361"/>
                    <a:pt x="4716" y="1128"/>
                  </a:cubicBezTo>
                  <a:cubicBezTo>
                    <a:pt x="4576" y="988"/>
                    <a:pt x="4623" y="754"/>
                    <a:pt x="4810" y="661"/>
                  </a:cubicBezTo>
                  <a:cubicBezTo>
                    <a:pt x="5043" y="544"/>
                    <a:pt x="5277" y="381"/>
                    <a:pt x="5464" y="194"/>
                  </a:cubicBezTo>
                  <a:lnTo>
                    <a:pt x="5464" y="194"/>
                  </a:lnTo>
                  <a:cubicBezTo>
                    <a:pt x="5463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0"/>
                  </a:cubicBezTo>
                  <a:cubicBezTo>
                    <a:pt x="2757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7"/>
            <p:cNvSpPr/>
            <p:nvPr/>
          </p:nvSpPr>
          <p:spPr>
            <a:xfrm>
              <a:off x="3752500" y="727675"/>
              <a:ext cx="136600" cy="83875"/>
            </a:xfrm>
            <a:custGeom>
              <a:avLst/>
              <a:gdLst/>
              <a:ahLst/>
              <a:cxnLst/>
              <a:rect l="l" t="t" r="r" b="b"/>
              <a:pathLst>
                <a:path w="5464" h="3355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22" y="582"/>
                    <a:pt x="769" y="582"/>
                  </a:cubicBezTo>
                  <a:cubicBezTo>
                    <a:pt x="902" y="582"/>
                    <a:pt x="1028" y="608"/>
                    <a:pt x="1028" y="708"/>
                  </a:cubicBezTo>
                  <a:cubicBezTo>
                    <a:pt x="1028" y="871"/>
                    <a:pt x="0" y="1665"/>
                    <a:pt x="187" y="3066"/>
                  </a:cubicBezTo>
                  <a:cubicBezTo>
                    <a:pt x="175" y="3255"/>
                    <a:pt x="320" y="3355"/>
                    <a:pt x="468" y="3355"/>
                  </a:cubicBezTo>
                  <a:cubicBezTo>
                    <a:pt x="612" y="3355"/>
                    <a:pt x="759" y="3261"/>
                    <a:pt x="771" y="3066"/>
                  </a:cubicBezTo>
                  <a:cubicBezTo>
                    <a:pt x="864" y="2575"/>
                    <a:pt x="1098" y="2132"/>
                    <a:pt x="1424" y="1758"/>
                  </a:cubicBezTo>
                  <a:cubicBezTo>
                    <a:pt x="1588" y="1548"/>
                    <a:pt x="1821" y="1385"/>
                    <a:pt x="2055" y="1245"/>
                  </a:cubicBezTo>
                  <a:cubicBezTo>
                    <a:pt x="2096" y="1217"/>
                    <a:pt x="2145" y="1206"/>
                    <a:pt x="2197" y="1206"/>
                  </a:cubicBezTo>
                  <a:cubicBezTo>
                    <a:pt x="2234" y="1206"/>
                    <a:pt x="2273" y="1212"/>
                    <a:pt x="2312" y="1221"/>
                  </a:cubicBezTo>
                  <a:cubicBezTo>
                    <a:pt x="2536" y="1344"/>
                    <a:pt x="2778" y="1412"/>
                    <a:pt x="3022" y="1412"/>
                  </a:cubicBezTo>
                  <a:cubicBezTo>
                    <a:pt x="3058" y="1412"/>
                    <a:pt x="3093" y="1411"/>
                    <a:pt x="3129" y="1408"/>
                  </a:cubicBezTo>
                  <a:cubicBezTo>
                    <a:pt x="3199" y="1408"/>
                    <a:pt x="3292" y="1385"/>
                    <a:pt x="3362" y="1361"/>
                  </a:cubicBezTo>
                  <a:cubicBezTo>
                    <a:pt x="3393" y="1346"/>
                    <a:pt x="3430" y="1338"/>
                    <a:pt x="3467" y="1338"/>
                  </a:cubicBezTo>
                  <a:cubicBezTo>
                    <a:pt x="3541" y="1338"/>
                    <a:pt x="3619" y="1369"/>
                    <a:pt x="3666" y="1431"/>
                  </a:cubicBezTo>
                  <a:cubicBezTo>
                    <a:pt x="4016" y="1805"/>
                    <a:pt x="4436" y="2108"/>
                    <a:pt x="4927" y="2295"/>
                  </a:cubicBezTo>
                  <a:cubicBezTo>
                    <a:pt x="4971" y="2317"/>
                    <a:pt x="5015" y="2327"/>
                    <a:pt x="5058" y="2327"/>
                  </a:cubicBezTo>
                  <a:cubicBezTo>
                    <a:pt x="5283" y="2327"/>
                    <a:pt x="5454" y="2048"/>
                    <a:pt x="5277" y="1852"/>
                  </a:cubicBezTo>
                  <a:cubicBezTo>
                    <a:pt x="5090" y="1595"/>
                    <a:pt x="4903" y="1361"/>
                    <a:pt x="4717" y="1151"/>
                  </a:cubicBezTo>
                  <a:cubicBezTo>
                    <a:pt x="4576" y="988"/>
                    <a:pt x="4623" y="754"/>
                    <a:pt x="4810" y="661"/>
                  </a:cubicBezTo>
                  <a:cubicBezTo>
                    <a:pt x="5043" y="544"/>
                    <a:pt x="5277" y="381"/>
                    <a:pt x="5464" y="194"/>
                  </a:cubicBezTo>
                  <a:lnTo>
                    <a:pt x="5464" y="194"/>
                  </a:lnTo>
                  <a:cubicBezTo>
                    <a:pt x="5464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1"/>
                  </a:cubicBezTo>
                  <a:cubicBezTo>
                    <a:pt x="2758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27"/>
          <p:cNvGrpSpPr/>
          <p:nvPr/>
        </p:nvGrpSpPr>
        <p:grpSpPr>
          <a:xfrm>
            <a:off x="6962491" y="-1352100"/>
            <a:ext cx="3346400" cy="4480175"/>
            <a:chOff x="6962491" y="-1352100"/>
            <a:chExt cx="3346400" cy="4480175"/>
          </a:xfrm>
        </p:grpSpPr>
        <p:sp>
          <p:nvSpPr>
            <p:cNvPr id="543" name="Google Shape;543;p27"/>
            <p:cNvSpPr/>
            <p:nvPr/>
          </p:nvSpPr>
          <p:spPr>
            <a:xfrm rot="1799601">
              <a:off x="8716592" y="-1233368"/>
              <a:ext cx="489098" cy="4543587"/>
            </a:xfrm>
            <a:prstGeom prst="rect">
              <a:avLst/>
            </a:prstGeom>
            <a:gradFill>
              <a:gsLst>
                <a:gs pos="0">
                  <a:srgbClr val="F8D39F">
                    <a:alpha val="3568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 rot="1799601">
              <a:off x="8065692" y="-1534243"/>
              <a:ext cx="489098" cy="4543587"/>
            </a:xfrm>
            <a:prstGeom prst="rect">
              <a:avLst/>
            </a:prstGeom>
            <a:gradFill>
              <a:gsLst>
                <a:gs pos="0">
                  <a:srgbClr val="F8D39F">
                    <a:alpha val="3568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657;p34"/>
          <p:cNvGrpSpPr/>
          <p:nvPr/>
        </p:nvGrpSpPr>
        <p:grpSpPr>
          <a:xfrm>
            <a:off x="91500" y="102900"/>
            <a:ext cx="8961000" cy="4937700"/>
            <a:chOff x="91500" y="102900"/>
            <a:chExt cx="8961000" cy="4937700"/>
          </a:xfrm>
        </p:grpSpPr>
        <p:sp>
          <p:nvSpPr>
            <p:cNvPr id="658" name="Google Shape;658;p34"/>
            <p:cNvSpPr/>
            <p:nvPr/>
          </p:nvSpPr>
          <p:spPr>
            <a:xfrm>
              <a:off x="91500" y="102900"/>
              <a:ext cx="8961000" cy="49377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137100" y="148650"/>
              <a:ext cx="8869800" cy="48462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182850" y="194250"/>
              <a:ext cx="8778300" cy="47550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accent1"/>
                </a:gs>
                <a:gs pos="65000">
                  <a:schemeClr val="lt1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34"/>
          <p:cNvSpPr/>
          <p:nvPr/>
        </p:nvSpPr>
        <p:spPr>
          <a:xfrm>
            <a:off x="5912550" y="431575"/>
            <a:ext cx="3056875" cy="380150"/>
          </a:xfrm>
          <a:custGeom>
            <a:avLst/>
            <a:gdLst/>
            <a:ahLst/>
            <a:cxnLst/>
            <a:rect l="l" t="t" r="r" b="b"/>
            <a:pathLst>
              <a:path w="122275" h="15206" extrusionOk="0">
                <a:moveTo>
                  <a:pt x="28975" y="0"/>
                </a:moveTo>
                <a:cubicBezTo>
                  <a:pt x="28742" y="0"/>
                  <a:pt x="28532" y="47"/>
                  <a:pt x="28345" y="164"/>
                </a:cubicBezTo>
                <a:lnTo>
                  <a:pt x="22812" y="3433"/>
                </a:lnTo>
                <a:cubicBezTo>
                  <a:pt x="22648" y="3526"/>
                  <a:pt x="22438" y="3596"/>
                  <a:pt x="22228" y="3596"/>
                </a:cubicBezTo>
                <a:lnTo>
                  <a:pt x="1588" y="4740"/>
                </a:lnTo>
                <a:cubicBezTo>
                  <a:pt x="24" y="4810"/>
                  <a:pt x="0" y="7122"/>
                  <a:pt x="1565" y="7262"/>
                </a:cubicBezTo>
                <a:lnTo>
                  <a:pt x="52907" y="11324"/>
                </a:lnTo>
                <a:cubicBezTo>
                  <a:pt x="53865" y="11394"/>
                  <a:pt x="54402" y="12468"/>
                  <a:pt x="53888" y="13262"/>
                </a:cubicBezTo>
                <a:cubicBezTo>
                  <a:pt x="53327" y="14115"/>
                  <a:pt x="53953" y="15205"/>
                  <a:pt x="54935" y="15205"/>
                </a:cubicBezTo>
                <a:cubicBezTo>
                  <a:pt x="54975" y="15205"/>
                  <a:pt x="55015" y="15204"/>
                  <a:pt x="55055" y="15200"/>
                </a:cubicBezTo>
                <a:lnTo>
                  <a:pt x="121107" y="10250"/>
                </a:lnTo>
                <a:cubicBezTo>
                  <a:pt x="121761" y="10204"/>
                  <a:pt x="122275" y="9643"/>
                  <a:pt x="122275" y="8989"/>
                </a:cubicBezTo>
                <a:lnTo>
                  <a:pt x="122275" y="1261"/>
                </a:lnTo>
                <a:cubicBezTo>
                  <a:pt x="122275" y="561"/>
                  <a:pt x="121714" y="0"/>
                  <a:pt x="121014" y="0"/>
                </a:cubicBezTo>
                <a:close/>
              </a:path>
            </a:pathLst>
          </a:custGeom>
          <a:solidFill>
            <a:srgbClr val="FFFFFF">
              <a:alpha val="64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2" name="Google Shape;662;p34"/>
          <p:cNvGrpSpPr/>
          <p:nvPr/>
        </p:nvGrpSpPr>
        <p:grpSpPr>
          <a:xfrm>
            <a:off x="6831513" y="539500"/>
            <a:ext cx="1828550" cy="421200"/>
            <a:chOff x="2060550" y="390350"/>
            <a:chExt cx="1828550" cy="421200"/>
          </a:xfrm>
        </p:grpSpPr>
        <p:sp>
          <p:nvSpPr>
            <p:cNvPr id="663" name="Google Shape;663;p34"/>
            <p:cNvSpPr/>
            <p:nvPr/>
          </p:nvSpPr>
          <p:spPr>
            <a:xfrm>
              <a:off x="2947575" y="684000"/>
              <a:ext cx="224575" cy="109900"/>
            </a:xfrm>
            <a:custGeom>
              <a:avLst/>
              <a:gdLst/>
              <a:ahLst/>
              <a:cxnLst/>
              <a:rect l="l" t="t" r="r" b="b"/>
              <a:pathLst>
                <a:path w="8983" h="4396" extrusionOk="0">
                  <a:moveTo>
                    <a:pt x="8562" y="0"/>
                  </a:moveTo>
                  <a:cubicBezTo>
                    <a:pt x="8512" y="0"/>
                    <a:pt x="8459" y="15"/>
                    <a:pt x="8405" y="50"/>
                  </a:cubicBezTo>
                  <a:cubicBezTo>
                    <a:pt x="8359" y="73"/>
                    <a:pt x="8265" y="96"/>
                    <a:pt x="8219" y="143"/>
                  </a:cubicBezTo>
                  <a:cubicBezTo>
                    <a:pt x="7238" y="470"/>
                    <a:pt x="6374" y="1077"/>
                    <a:pt x="5744" y="1871"/>
                  </a:cubicBezTo>
                  <a:cubicBezTo>
                    <a:pt x="5627" y="2058"/>
                    <a:pt x="5464" y="2221"/>
                    <a:pt x="5277" y="2338"/>
                  </a:cubicBezTo>
                  <a:cubicBezTo>
                    <a:pt x="5225" y="2372"/>
                    <a:pt x="5174" y="2394"/>
                    <a:pt x="5123" y="2394"/>
                  </a:cubicBezTo>
                  <a:cubicBezTo>
                    <a:pt x="5104" y="2394"/>
                    <a:pt x="5085" y="2391"/>
                    <a:pt x="5067" y="2385"/>
                  </a:cubicBezTo>
                  <a:cubicBezTo>
                    <a:pt x="4852" y="2357"/>
                    <a:pt x="4636" y="2343"/>
                    <a:pt x="4421" y="2343"/>
                  </a:cubicBezTo>
                  <a:cubicBezTo>
                    <a:pt x="3560" y="2343"/>
                    <a:pt x="2708" y="2567"/>
                    <a:pt x="1961" y="3015"/>
                  </a:cubicBezTo>
                  <a:cubicBezTo>
                    <a:pt x="1464" y="3291"/>
                    <a:pt x="529" y="3321"/>
                    <a:pt x="158" y="3321"/>
                  </a:cubicBezTo>
                  <a:cubicBezTo>
                    <a:pt x="59" y="3321"/>
                    <a:pt x="0" y="3318"/>
                    <a:pt x="0" y="3318"/>
                  </a:cubicBezTo>
                  <a:lnTo>
                    <a:pt x="0" y="3318"/>
                  </a:lnTo>
                  <a:cubicBezTo>
                    <a:pt x="305" y="3592"/>
                    <a:pt x="714" y="3681"/>
                    <a:pt x="1138" y="3681"/>
                  </a:cubicBezTo>
                  <a:cubicBezTo>
                    <a:pt x="1655" y="3681"/>
                    <a:pt x="2194" y="3548"/>
                    <a:pt x="2592" y="3459"/>
                  </a:cubicBezTo>
                  <a:cubicBezTo>
                    <a:pt x="2802" y="3406"/>
                    <a:pt x="3038" y="3380"/>
                    <a:pt x="3271" y="3380"/>
                  </a:cubicBezTo>
                  <a:cubicBezTo>
                    <a:pt x="3349" y="3380"/>
                    <a:pt x="3426" y="3383"/>
                    <a:pt x="3502" y="3389"/>
                  </a:cubicBezTo>
                  <a:cubicBezTo>
                    <a:pt x="3642" y="3389"/>
                    <a:pt x="3759" y="3529"/>
                    <a:pt x="3759" y="3669"/>
                  </a:cubicBezTo>
                  <a:cubicBezTo>
                    <a:pt x="3759" y="3692"/>
                    <a:pt x="3759" y="3739"/>
                    <a:pt x="3759" y="3762"/>
                  </a:cubicBezTo>
                  <a:cubicBezTo>
                    <a:pt x="3572" y="3785"/>
                    <a:pt x="3245" y="4112"/>
                    <a:pt x="3245" y="4112"/>
                  </a:cubicBezTo>
                  <a:cubicBezTo>
                    <a:pt x="3345" y="4096"/>
                    <a:pt x="3447" y="4088"/>
                    <a:pt x="3551" y="4088"/>
                  </a:cubicBezTo>
                  <a:cubicBezTo>
                    <a:pt x="3741" y="4088"/>
                    <a:pt x="3937" y="4114"/>
                    <a:pt x="4133" y="4159"/>
                  </a:cubicBezTo>
                  <a:cubicBezTo>
                    <a:pt x="4587" y="4329"/>
                    <a:pt x="4937" y="4396"/>
                    <a:pt x="5222" y="4396"/>
                  </a:cubicBezTo>
                  <a:cubicBezTo>
                    <a:pt x="6226" y="4396"/>
                    <a:pt x="6417" y="3570"/>
                    <a:pt x="7471" y="3552"/>
                  </a:cubicBezTo>
                  <a:lnTo>
                    <a:pt x="7542" y="3552"/>
                  </a:lnTo>
                  <a:cubicBezTo>
                    <a:pt x="7682" y="3552"/>
                    <a:pt x="7822" y="3529"/>
                    <a:pt x="7938" y="3505"/>
                  </a:cubicBezTo>
                  <a:cubicBezTo>
                    <a:pt x="8313" y="3439"/>
                    <a:pt x="8230" y="2916"/>
                    <a:pt x="7906" y="2916"/>
                  </a:cubicBezTo>
                  <a:cubicBezTo>
                    <a:pt x="7886" y="2916"/>
                    <a:pt x="7866" y="2918"/>
                    <a:pt x="7845" y="2922"/>
                  </a:cubicBezTo>
                  <a:cubicBezTo>
                    <a:pt x="7798" y="2933"/>
                    <a:pt x="7752" y="2939"/>
                    <a:pt x="7708" y="2939"/>
                  </a:cubicBezTo>
                  <a:cubicBezTo>
                    <a:pt x="7664" y="2939"/>
                    <a:pt x="7623" y="2933"/>
                    <a:pt x="7588" y="2922"/>
                  </a:cubicBezTo>
                  <a:cubicBezTo>
                    <a:pt x="7261" y="2875"/>
                    <a:pt x="6724" y="1964"/>
                    <a:pt x="8219" y="937"/>
                  </a:cubicBezTo>
                  <a:cubicBezTo>
                    <a:pt x="8382" y="820"/>
                    <a:pt x="8546" y="680"/>
                    <a:pt x="8709" y="563"/>
                  </a:cubicBezTo>
                  <a:cubicBezTo>
                    <a:pt x="8982" y="388"/>
                    <a:pt x="8815" y="0"/>
                    <a:pt x="8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2250625" y="703325"/>
              <a:ext cx="186800" cy="89275"/>
            </a:xfrm>
            <a:custGeom>
              <a:avLst/>
              <a:gdLst/>
              <a:ahLst/>
              <a:cxnLst/>
              <a:rect l="l" t="t" r="r" b="b"/>
              <a:pathLst>
                <a:path w="7472" h="3571" extrusionOk="0">
                  <a:moveTo>
                    <a:pt x="7472" y="1"/>
                  </a:moveTo>
                  <a:lnTo>
                    <a:pt x="7472" y="1"/>
                  </a:lnTo>
                  <a:cubicBezTo>
                    <a:pt x="7075" y="467"/>
                    <a:pt x="6514" y="794"/>
                    <a:pt x="5907" y="958"/>
                  </a:cubicBezTo>
                  <a:cubicBezTo>
                    <a:pt x="5207" y="1075"/>
                    <a:pt x="4553" y="1401"/>
                    <a:pt x="4040" y="1892"/>
                  </a:cubicBezTo>
                  <a:cubicBezTo>
                    <a:pt x="3946" y="1985"/>
                    <a:pt x="3829" y="2078"/>
                    <a:pt x="3713" y="2149"/>
                  </a:cubicBezTo>
                  <a:cubicBezTo>
                    <a:pt x="3663" y="2165"/>
                    <a:pt x="3614" y="2182"/>
                    <a:pt x="3564" y="2182"/>
                  </a:cubicBezTo>
                  <a:cubicBezTo>
                    <a:pt x="3544" y="2182"/>
                    <a:pt x="3523" y="2179"/>
                    <a:pt x="3503" y="2172"/>
                  </a:cubicBezTo>
                  <a:cubicBezTo>
                    <a:pt x="3206" y="2086"/>
                    <a:pt x="2906" y="2043"/>
                    <a:pt x="2609" y="2043"/>
                  </a:cubicBezTo>
                  <a:cubicBezTo>
                    <a:pt x="2179" y="2043"/>
                    <a:pt x="1755" y="2133"/>
                    <a:pt x="1355" y="2312"/>
                  </a:cubicBezTo>
                  <a:cubicBezTo>
                    <a:pt x="1199" y="2359"/>
                    <a:pt x="997" y="2374"/>
                    <a:pt x="796" y="2374"/>
                  </a:cubicBezTo>
                  <a:cubicBezTo>
                    <a:pt x="395" y="2374"/>
                    <a:pt x="0" y="2312"/>
                    <a:pt x="0" y="2312"/>
                  </a:cubicBezTo>
                  <a:lnTo>
                    <a:pt x="0" y="2312"/>
                  </a:lnTo>
                  <a:cubicBezTo>
                    <a:pt x="252" y="2609"/>
                    <a:pt x="684" y="2679"/>
                    <a:pt x="1096" y="2679"/>
                  </a:cubicBezTo>
                  <a:cubicBezTo>
                    <a:pt x="1333" y="2679"/>
                    <a:pt x="1564" y="2656"/>
                    <a:pt x="1751" y="2639"/>
                  </a:cubicBezTo>
                  <a:cubicBezTo>
                    <a:pt x="1800" y="2635"/>
                    <a:pt x="1848" y="2633"/>
                    <a:pt x="1897" y="2633"/>
                  </a:cubicBezTo>
                  <a:cubicBezTo>
                    <a:pt x="2135" y="2633"/>
                    <a:pt x="2383" y="2678"/>
                    <a:pt x="2615" y="2756"/>
                  </a:cubicBezTo>
                  <a:cubicBezTo>
                    <a:pt x="2545" y="2826"/>
                    <a:pt x="2522" y="2896"/>
                    <a:pt x="2522" y="2966"/>
                  </a:cubicBezTo>
                  <a:cubicBezTo>
                    <a:pt x="2382" y="3012"/>
                    <a:pt x="2242" y="3082"/>
                    <a:pt x="2125" y="3176"/>
                  </a:cubicBezTo>
                  <a:cubicBezTo>
                    <a:pt x="2335" y="3176"/>
                    <a:pt x="2545" y="3223"/>
                    <a:pt x="2732" y="3293"/>
                  </a:cubicBezTo>
                  <a:cubicBezTo>
                    <a:pt x="3111" y="3498"/>
                    <a:pt x="3387" y="3570"/>
                    <a:pt x="3610" y="3570"/>
                  </a:cubicBezTo>
                  <a:cubicBezTo>
                    <a:pt x="4125" y="3570"/>
                    <a:pt x="4358" y="3189"/>
                    <a:pt x="4907" y="3189"/>
                  </a:cubicBezTo>
                  <a:cubicBezTo>
                    <a:pt x="4958" y="3189"/>
                    <a:pt x="5011" y="3192"/>
                    <a:pt x="5067" y="3199"/>
                  </a:cubicBezTo>
                  <a:lnTo>
                    <a:pt x="5137" y="3199"/>
                  </a:lnTo>
                  <a:cubicBezTo>
                    <a:pt x="5202" y="3209"/>
                    <a:pt x="5267" y="3214"/>
                    <a:pt x="5333" y="3214"/>
                  </a:cubicBezTo>
                  <a:cubicBezTo>
                    <a:pt x="5737" y="3214"/>
                    <a:pt x="6140" y="3031"/>
                    <a:pt x="6421" y="2709"/>
                  </a:cubicBezTo>
                  <a:lnTo>
                    <a:pt x="6421" y="2709"/>
                  </a:lnTo>
                  <a:cubicBezTo>
                    <a:pt x="6123" y="2761"/>
                    <a:pt x="5813" y="2788"/>
                    <a:pt x="5508" y="2788"/>
                  </a:cubicBezTo>
                  <a:cubicBezTo>
                    <a:pt x="5407" y="2788"/>
                    <a:pt x="5306" y="2785"/>
                    <a:pt x="5207" y="2779"/>
                  </a:cubicBezTo>
                  <a:cubicBezTo>
                    <a:pt x="4997" y="2709"/>
                    <a:pt x="4717" y="2032"/>
                    <a:pt x="5837" y="1471"/>
                  </a:cubicBezTo>
                  <a:cubicBezTo>
                    <a:pt x="6514" y="1145"/>
                    <a:pt x="7075" y="631"/>
                    <a:pt x="7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2651625" y="412050"/>
              <a:ext cx="175125" cy="69875"/>
            </a:xfrm>
            <a:custGeom>
              <a:avLst/>
              <a:gdLst/>
              <a:ahLst/>
              <a:cxnLst/>
              <a:rect l="l" t="t" r="r" b="b"/>
              <a:pathLst>
                <a:path w="7005" h="2795" extrusionOk="0">
                  <a:moveTo>
                    <a:pt x="7005" y="1"/>
                  </a:moveTo>
                  <a:lnTo>
                    <a:pt x="7005" y="1"/>
                  </a:lnTo>
                  <a:cubicBezTo>
                    <a:pt x="6585" y="374"/>
                    <a:pt x="6048" y="631"/>
                    <a:pt x="5487" y="678"/>
                  </a:cubicBezTo>
                  <a:cubicBezTo>
                    <a:pt x="4834" y="725"/>
                    <a:pt x="4227" y="935"/>
                    <a:pt x="3713" y="1308"/>
                  </a:cubicBezTo>
                  <a:cubicBezTo>
                    <a:pt x="3620" y="1378"/>
                    <a:pt x="3503" y="1448"/>
                    <a:pt x="3386" y="1495"/>
                  </a:cubicBezTo>
                  <a:cubicBezTo>
                    <a:pt x="3351" y="1507"/>
                    <a:pt x="3316" y="1513"/>
                    <a:pt x="3278" y="1513"/>
                  </a:cubicBezTo>
                  <a:cubicBezTo>
                    <a:pt x="3240" y="1513"/>
                    <a:pt x="3199" y="1507"/>
                    <a:pt x="3153" y="1495"/>
                  </a:cubicBezTo>
                  <a:cubicBezTo>
                    <a:pt x="2793" y="1343"/>
                    <a:pt x="2410" y="1265"/>
                    <a:pt x="2026" y="1265"/>
                  </a:cubicBezTo>
                  <a:cubicBezTo>
                    <a:pt x="1761" y="1265"/>
                    <a:pt x="1495" y="1302"/>
                    <a:pt x="1238" y="1378"/>
                  </a:cubicBezTo>
                  <a:cubicBezTo>
                    <a:pt x="1170" y="1382"/>
                    <a:pt x="1102" y="1384"/>
                    <a:pt x="1033" y="1384"/>
                  </a:cubicBezTo>
                  <a:cubicBezTo>
                    <a:pt x="682" y="1384"/>
                    <a:pt x="333" y="1332"/>
                    <a:pt x="1" y="1215"/>
                  </a:cubicBezTo>
                  <a:lnTo>
                    <a:pt x="1" y="1215"/>
                  </a:lnTo>
                  <a:cubicBezTo>
                    <a:pt x="304" y="1705"/>
                    <a:pt x="1075" y="1729"/>
                    <a:pt x="1542" y="1752"/>
                  </a:cubicBezTo>
                  <a:cubicBezTo>
                    <a:pt x="1798" y="1752"/>
                    <a:pt x="2055" y="1822"/>
                    <a:pt x="2289" y="1939"/>
                  </a:cubicBezTo>
                  <a:cubicBezTo>
                    <a:pt x="2242" y="1985"/>
                    <a:pt x="2195" y="2055"/>
                    <a:pt x="2195" y="2125"/>
                  </a:cubicBezTo>
                  <a:cubicBezTo>
                    <a:pt x="2055" y="2149"/>
                    <a:pt x="1938" y="2172"/>
                    <a:pt x="1822" y="2242"/>
                  </a:cubicBezTo>
                  <a:cubicBezTo>
                    <a:pt x="2008" y="2289"/>
                    <a:pt x="2195" y="2336"/>
                    <a:pt x="2359" y="2429"/>
                  </a:cubicBezTo>
                  <a:cubicBezTo>
                    <a:pt x="2734" y="2709"/>
                    <a:pt x="3003" y="2794"/>
                    <a:pt x="3227" y="2794"/>
                  </a:cubicBezTo>
                  <a:cubicBezTo>
                    <a:pt x="3580" y="2794"/>
                    <a:pt x="3822" y="2581"/>
                    <a:pt x="4195" y="2581"/>
                  </a:cubicBezTo>
                  <a:cubicBezTo>
                    <a:pt x="4276" y="2581"/>
                    <a:pt x="4364" y="2591"/>
                    <a:pt x="4460" y="2616"/>
                  </a:cubicBezTo>
                  <a:lnTo>
                    <a:pt x="4507" y="2616"/>
                  </a:lnTo>
                  <a:cubicBezTo>
                    <a:pt x="4633" y="2656"/>
                    <a:pt x="4760" y="2675"/>
                    <a:pt x="4886" y="2675"/>
                  </a:cubicBezTo>
                  <a:cubicBezTo>
                    <a:pt x="5204" y="2675"/>
                    <a:pt x="5510" y="2553"/>
                    <a:pt x="5744" y="2336"/>
                  </a:cubicBezTo>
                  <a:lnTo>
                    <a:pt x="5744" y="2336"/>
                  </a:lnTo>
                  <a:cubicBezTo>
                    <a:pt x="5651" y="2341"/>
                    <a:pt x="5557" y="2344"/>
                    <a:pt x="5464" y="2344"/>
                  </a:cubicBezTo>
                  <a:cubicBezTo>
                    <a:pt x="5185" y="2344"/>
                    <a:pt x="4909" y="2318"/>
                    <a:pt x="4647" y="2266"/>
                  </a:cubicBezTo>
                  <a:cubicBezTo>
                    <a:pt x="4460" y="2172"/>
                    <a:pt x="4297" y="1542"/>
                    <a:pt x="5371" y="1168"/>
                  </a:cubicBezTo>
                  <a:cubicBezTo>
                    <a:pt x="6001" y="935"/>
                    <a:pt x="6585" y="538"/>
                    <a:pt x="7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3349150" y="399575"/>
              <a:ext cx="136625" cy="83950"/>
            </a:xfrm>
            <a:custGeom>
              <a:avLst/>
              <a:gdLst/>
              <a:ahLst/>
              <a:cxnLst/>
              <a:rect l="l" t="t" r="r" b="b"/>
              <a:pathLst>
                <a:path w="5465" h="3358" extrusionOk="0">
                  <a:moveTo>
                    <a:pt x="2400" y="1"/>
                  </a:moveTo>
                  <a:cubicBezTo>
                    <a:pt x="1575" y="1"/>
                    <a:pt x="468" y="593"/>
                    <a:pt x="468" y="593"/>
                  </a:cubicBezTo>
                  <a:cubicBezTo>
                    <a:pt x="468" y="593"/>
                    <a:pt x="623" y="561"/>
                    <a:pt x="770" y="561"/>
                  </a:cubicBezTo>
                  <a:cubicBezTo>
                    <a:pt x="902" y="561"/>
                    <a:pt x="1028" y="587"/>
                    <a:pt x="1028" y="687"/>
                  </a:cubicBezTo>
                  <a:cubicBezTo>
                    <a:pt x="1028" y="873"/>
                    <a:pt x="1" y="1667"/>
                    <a:pt x="164" y="3068"/>
                  </a:cubicBezTo>
                  <a:cubicBezTo>
                    <a:pt x="152" y="3258"/>
                    <a:pt x="297" y="3357"/>
                    <a:pt x="445" y="3357"/>
                  </a:cubicBezTo>
                  <a:cubicBezTo>
                    <a:pt x="589" y="3357"/>
                    <a:pt x="736" y="3264"/>
                    <a:pt x="748" y="3068"/>
                  </a:cubicBezTo>
                  <a:cubicBezTo>
                    <a:pt x="841" y="2578"/>
                    <a:pt x="1075" y="2111"/>
                    <a:pt x="1425" y="1714"/>
                  </a:cubicBezTo>
                  <a:cubicBezTo>
                    <a:pt x="1588" y="1527"/>
                    <a:pt x="1798" y="1364"/>
                    <a:pt x="2032" y="1224"/>
                  </a:cubicBezTo>
                  <a:cubicBezTo>
                    <a:pt x="2079" y="1200"/>
                    <a:pt x="2125" y="1189"/>
                    <a:pt x="2172" y="1189"/>
                  </a:cubicBezTo>
                  <a:cubicBezTo>
                    <a:pt x="2219" y="1189"/>
                    <a:pt x="2265" y="1200"/>
                    <a:pt x="2312" y="1224"/>
                  </a:cubicBezTo>
                  <a:cubicBezTo>
                    <a:pt x="2569" y="1364"/>
                    <a:pt x="2849" y="1410"/>
                    <a:pt x="3129" y="1410"/>
                  </a:cubicBezTo>
                  <a:cubicBezTo>
                    <a:pt x="3199" y="1387"/>
                    <a:pt x="3269" y="1364"/>
                    <a:pt x="3363" y="1364"/>
                  </a:cubicBezTo>
                  <a:cubicBezTo>
                    <a:pt x="3394" y="1348"/>
                    <a:pt x="3430" y="1340"/>
                    <a:pt x="3467" y="1340"/>
                  </a:cubicBezTo>
                  <a:cubicBezTo>
                    <a:pt x="3542" y="1340"/>
                    <a:pt x="3620" y="1371"/>
                    <a:pt x="3666" y="1434"/>
                  </a:cubicBezTo>
                  <a:cubicBezTo>
                    <a:pt x="4017" y="1807"/>
                    <a:pt x="4437" y="2111"/>
                    <a:pt x="4927" y="2298"/>
                  </a:cubicBezTo>
                  <a:cubicBezTo>
                    <a:pt x="4971" y="2320"/>
                    <a:pt x="5016" y="2330"/>
                    <a:pt x="5058" y="2330"/>
                  </a:cubicBezTo>
                  <a:cubicBezTo>
                    <a:pt x="5284" y="2330"/>
                    <a:pt x="5454" y="2050"/>
                    <a:pt x="5277" y="1854"/>
                  </a:cubicBezTo>
                  <a:cubicBezTo>
                    <a:pt x="5091" y="1597"/>
                    <a:pt x="4904" y="1364"/>
                    <a:pt x="4717" y="1130"/>
                  </a:cubicBezTo>
                  <a:cubicBezTo>
                    <a:pt x="4577" y="990"/>
                    <a:pt x="4624" y="733"/>
                    <a:pt x="4810" y="663"/>
                  </a:cubicBezTo>
                  <a:cubicBezTo>
                    <a:pt x="5044" y="546"/>
                    <a:pt x="5277" y="383"/>
                    <a:pt x="5464" y="173"/>
                  </a:cubicBezTo>
                  <a:lnTo>
                    <a:pt x="5464" y="173"/>
                  </a:lnTo>
                  <a:cubicBezTo>
                    <a:pt x="5464" y="173"/>
                    <a:pt x="4768" y="299"/>
                    <a:pt x="4057" y="299"/>
                  </a:cubicBezTo>
                  <a:cubicBezTo>
                    <a:pt x="3625" y="299"/>
                    <a:pt x="3187" y="253"/>
                    <a:pt x="2896" y="103"/>
                  </a:cubicBezTo>
                  <a:cubicBezTo>
                    <a:pt x="2755" y="30"/>
                    <a:pt x="2584" y="1"/>
                    <a:pt x="2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2060550" y="390350"/>
              <a:ext cx="136600" cy="84400"/>
            </a:xfrm>
            <a:custGeom>
              <a:avLst/>
              <a:gdLst/>
              <a:ahLst/>
              <a:cxnLst/>
              <a:rect l="l" t="t" r="r" b="b"/>
              <a:pathLst>
                <a:path w="5464" h="3376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16" y="582"/>
                    <a:pt x="757" y="582"/>
                  </a:cubicBezTo>
                  <a:cubicBezTo>
                    <a:pt x="884" y="582"/>
                    <a:pt x="1004" y="608"/>
                    <a:pt x="1004" y="707"/>
                  </a:cubicBezTo>
                  <a:cubicBezTo>
                    <a:pt x="1004" y="894"/>
                    <a:pt x="0" y="1665"/>
                    <a:pt x="164" y="3066"/>
                  </a:cubicBezTo>
                  <a:cubicBezTo>
                    <a:pt x="164" y="3270"/>
                    <a:pt x="318" y="3375"/>
                    <a:pt x="468" y="3375"/>
                  </a:cubicBezTo>
                  <a:cubicBezTo>
                    <a:pt x="610" y="3375"/>
                    <a:pt x="747" y="3282"/>
                    <a:pt x="747" y="3089"/>
                  </a:cubicBezTo>
                  <a:cubicBezTo>
                    <a:pt x="864" y="2599"/>
                    <a:pt x="1074" y="2132"/>
                    <a:pt x="1401" y="1758"/>
                  </a:cubicBezTo>
                  <a:cubicBezTo>
                    <a:pt x="1588" y="1548"/>
                    <a:pt x="1798" y="1385"/>
                    <a:pt x="2032" y="1244"/>
                  </a:cubicBezTo>
                  <a:cubicBezTo>
                    <a:pt x="2078" y="1221"/>
                    <a:pt x="2125" y="1209"/>
                    <a:pt x="2172" y="1209"/>
                  </a:cubicBezTo>
                  <a:cubicBezTo>
                    <a:pt x="2218" y="1209"/>
                    <a:pt x="2265" y="1221"/>
                    <a:pt x="2312" y="1244"/>
                  </a:cubicBezTo>
                  <a:cubicBezTo>
                    <a:pt x="2569" y="1385"/>
                    <a:pt x="2849" y="1431"/>
                    <a:pt x="3129" y="1431"/>
                  </a:cubicBezTo>
                  <a:cubicBezTo>
                    <a:pt x="3199" y="1408"/>
                    <a:pt x="3269" y="1408"/>
                    <a:pt x="3339" y="1385"/>
                  </a:cubicBezTo>
                  <a:cubicBezTo>
                    <a:pt x="3378" y="1369"/>
                    <a:pt x="3417" y="1361"/>
                    <a:pt x="3455" y="1361"/>
                  </a:cubicBezTo>
                  <a:cubicBezTo>
                    <a:pt x="3531" y="1361"/>
                    <a:pt x="3604" y="1392"/>
                    <a:pt x="3666" y="1455"/>
                  </a:cubicBezTo>
                  <a:cubicBezTo>
                    <a:pt x="4016" y="1828"/>
                    <a:pt x="4436" y="2132"/>
                    <a:pt x="4927" y="2318"/>
                  </a:cubicBezTo>
                  <a:cubicBezTo>
                    <a:pt x="4967" y="2335"/>
                    <a:pt x="5007" y="2343"/>
                    <a:pt x="5045" y="2343"/>
                  </a:cubicBezTo>
                  <a:cubicBezTo>
                    <a:pt x="5271" y="2343"/>
                    <a:pt x="5434" y="2071"/>
                    <a:pt x="5254" y="1852"/>
                  </a:cubicBezTo>
                  <a:cubicBezTo>
                    <a:pt x="5090" y="1618"/>
                    <a:pt x="4903" y="1361"/>
                    <a:pt x="4717" y="1151"/>
                  </a:cubicBezTo>
                  <a:cubicBezTo>
                    <a:pt x="4553" y="1011"/>
                    <a:pt x="4600" y="754"/>
                    <a:pt x="4787" y="684"/>
                  </a:cubicBezTo>
                  <a:cubicBezTo>
                    <a:pt x="5043" y="567"/>
                    <a:pt x="5277" y="404"/>
                    <a:pt x="5464" y="194"/>
                  </a:cubicBezTo>
                  <a:lnTo>
                    <a:pt x="5464" y="194"/>
                  </a:lnTo>
                  <a:cubicBezTo>
                    <a:pt x="5464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0"/>
                  </a:cubicBezTo>
                  <a:cubicBezTo>
                    <a:pt x="2758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3752500" y="727675"/>
              <a:ext cx="136600" cy="83875"/>
            </a:xfrm>
            <a:custGeom>
              <a:avLst/>
              <a:gdLst/>
              <a:ahLst/>
              <a:cxnLst/>
              <a:rect l="l" t="t" r="r" b="b"/>
              <a:pathLst>
                <a:path w="5464" h="3355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22" y="582"/>
                    <a:pt x="769" y="582"/>
                  </a:cubicBezTo>
                  <a:cubicBezTo>
                    <a:pt x="902" y="582"/>
                    <a:pt x="1028" y="608"/>
                    <a:pt x="1028" y="708"/>
                  </a:cubicBezTo>
                  <a:cubicBezTo>
                    <a:pt x="1028" y="871"/>
                    <a:pt x="0" y="1665"/>
                    <a:pt x="187" y="3066"/>
                  </a:cubicBezTo>
                  <a:cubicBezTo>
                    <a:pt x="175" y="3255"/>
                    <a:pt x="320" y="3355"/>
                    <a:pt x="468" y="3355"/>
                  </a:cubicBezTo>
                  <a:cubicBezTo>
                    <a:pt x="612" y="3355"/>
                    <a:pt x="759" y="3261"/>
                    <a:pt x="771" y="3066"/>
                  </a:cubicBezTo>
                  <a:cubicBezTo>
                    <a:pt x="864" y="2575"/>
                    <a:pt x="1098" y="2132"/>
                    <a:pt x="1424" y="1758"/>
                  </a:cubicBezTo>
                  <a:cubicBezTo>
                    <a:pt x="1588" y="1548"/>
                    <a:pt x="1821" y="1385"/>
                    <a:pt x="2055" y="1245"/>
                  </a:cubicBezTo>
                  <a:cubicBezTo>
                    <a:pt x="2096" y="1217"/>
                    <a:pt x="2145" y="1206"/>
                    <a:pt x="2197" y="1206"/>
                  </a:cubicBezTo>
                  <a:cubicBezTo>
                    <a:pt x="2234" y="1206"/>
                    <a:pt x="2273" y="1212"/>
                    <a:pt x="2312" y="1221"/>
                  </a:cubicBezTo>
                  <a:cubicBezTo>
                    <a:pt x="2536" y="1344"/>
                    <a:pt x="2778" y="1412"/>
                    <a:pt x="3022" y="1412"/>
                  </a:cubicBezTo>
                  <a:cubicBezTo>
                    <a:pt x="3058" y="1412"/>
                    <a:pt x="3093" y="1411"/>
                    <a:pt x="3129" y="1408"/>
                  </a:cubicBezTo>
                  <a:cubicBezTo>
                    <a:pt x="3199" y="1408"/>
                    <a:pt x="3292" y="1385"/>
                    <a:pt x="3362" y="1361"/>
                  </a:cubicBezTo>
                  <a:cubicBezTo>
                    <a:pt x="3393" y="1346"/>
                    <a:pt x="3430" y="1338"/>
                    <a:pt x="3467" y="1338"/>
                  </a:cubicBezTo>
                  <a:cubicBezTo>
                    <a:pt x="3541" y="1338"/>
                    <a:pt x="3619" y="1369"/>
                    <a:pt x="3666" y="1431"/>
                  </a:cubicBezTo>
                  <a:cubicBezTo>
                    <a:pt x="4016" y="1805"/>
                    <a:pt x="4436" y="2108"/>
                    <a:pt x="4927" y="2295"/>
                  </a:cubicBezTo>
                  <a:cubicBezTo>
                    <a:pt x="4971" y="2317"/>
                    <a:pt x="5015" y="2327"/>
                    <a:pt x="5058" y="2327"/>
                  </a:cubicBezTo>
                  <a:cubicBezTo>
                    <a:pt x="5283" y="2327"/>
                    <a:pt x="5454" y="2048"/>
                    <a:pt x="5277" y="1852"/>
                  </a:cubicBezTo>
                  <a:cubicBezTo>
                    <a:pt x="5090" y="1595"/>
                    <a:pt x="4903" y="1361"/>
                    <a:pt x="4717" y="1151"/>
                  </a:cubicBezTo>
                  <a:cubicBezTo>
                    <a:pt x="4576" y="988"/>
                    <a:pt x="4623" y="754"/>
                    <a:pt x="4810" y="661"/>
                  </a:cubicBezTo>
                  <a:cubicBezTo>
                    <a:pt x="5043" y="544"/>
                    <a:pt x="5277" y="381"/>
                    <a:pt x="5464" y="194"/>
                  </a:cubicBezTo>
                  <a:lnTo>
                    <a:pt x="5464" y="194"/>
                  </a:lnTo>
                  <a:cubicBezTo>
                    <a:pt x="5464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1"/>
                  </a:cubicBezTo>
                  <a:cubicBezTo>
                    <a:pt x="2758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" name="Google Shape;669;p34"/>
          <p:cNvSpPr/>
          <p:nvPr/>
        </p:nvSpPr>
        <p:spPr>
          <a:xfrm rot="1800192">
            <a:off x="8348037" y="-1795289"/>
            <a:ext cx="610741" cy="8734080"/>
          </a:xfrm>
          <a:prstGeom prst="rect">
            <a:avLst/>
          </a:prstGeom>
          <a:gradFill>
            <a:gsLst>
              <a:gs pos="0">
                <a:srgbClr val="F8D39F">
                  <a:alpha val="27058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4"/>
          <p:cNvSpPr/>
          <p:nvPr/>
        </p:nvSpPr>
        <p:spPr>
          <a:xfrm rot="10800000">
            <a:off x="182850" y="4266250"/>
            <a:ext cx="3056875" cy="380150"/>
          </a:xfrm>
          <a:custGeom>
            <a:avLst/>
            <a:gdLst/>
            <a:ahLst/>
            <a:cxnLst/>
            <a:rect l="l" t="t" r="r" b="b"/>
            <a:pathLst>
              <a:path w="122275" h="15206" extrusionOk="0">
                <a:moveTo>
                  <a:pt x="28975" y="0"/>
                </a:moveTo>
                <a:cubicBezTo>
                  <a:pt x="28742" y="0"/>
                  <a:pt x="28532" y="47"/>
                  <a:pt x="28345" y="164"/>
                </a:cubicBezTo>
                <a:lnTo>
                  <a:pt x="22812" y="3433"/>
                </a:lnTo>
                <a:cubicBezTo>
                  <a:pt x="22648" y="3526"/>
                  <a:pt x="22438" y="3596"/>
                  <a:pt x="22228" y="3596"/>
                </a:cubicBezTo>
                <a:lnTo>
                  <a:pt x="1588" y="4740"/>
                </a:lnTo>
                <a:cubicBezTo>
                  <a:pt x="24" y="4810"/>
                  <a:pt x="0" y="7122"/>
                  <a:pt x="1565" y="7262"/>
                </a:cubicBezTo>
                <a:lnTo>
                  <a:pt x="52907" y="11324"/>
                </a:lnTo>
                <a:cubicBezTo>
                  <a:pt x="53865" y="11394"/>
                  <a:pt x="54402" y="12468"/>
                  <a:pt x="53888" y="13262"/>
                </a:cubicBezTo>
                <a:cubicBezTo>
                  <a:pt x="53327" y="14115"/>
                  <a:pt x="53953" y="15205"/>
                  <a:pt x="54935" y="15205"/>
                </a:cubicBezTo>
                <a:cubicBezTo>
                  <a:pt x="54975" y="15205"/>
                  <a:pt x="55015" y="15204"/>
                  <a:pt x="55055" y="15200"/>
                </a:cubicBezTo>
                <a:lnTo>
                  <a:pt x="121107" y="10250"/>
                </a:lnTo>
                <a:cubicBezTo>
                  <a:pt x="121761" y="10204"/>
                  <a:pt x="122275" y="9643"/>
                  <a:pt x="122275" y="8989"/>
                </a:cubicBezTo>
                <a:lnTo>
                  <a:pt x="122275" y="1261"/>
                </a:lnTo>
                <a:cubicBezTo>
                  <a:pt x="122275" y="561"/>
                  <a:pt x="121714" y="0"/>
                  <a:pt x="121014" y="0"/>
                </a:cubicBezTo>
                <a:close/>
              </a:path>
            </a:pathLst>
          </a:custGeom>
          <a:solidFill>
            <a:srgbClr val="FFFFFF">
              <a:alpha val="35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1" name="Google Shape;671;p34"/>
          <p:cNvGrpSpPr/>
          <p:nvPr/>
        </p:nvGrpSpPr>
        <p:grpSpPr>
          <a:xfrm>
            <a:off x="374538" y="3804900"/>
            <a:ext cx="892525" cy="989950"/>
            <a:chOff x="4177425" y="237950"/>
            <a:chExt cx="892525" cy="989950"/>
          </a:xfrm>
        </p:grpSpPr>
        <p:sp>
          <p:nvSpPr>
            <p:cNvPr id="672" name="Google Shape;672;p34"/>
            <p:cNvSpPr/>
            <p:nvPr/>
          </p:nvSpPr>
          <p:spPr>
            <a:xfrm>
              <a:off x="4533500" y="1118800"/>
              <a:ext cx="223775" cy="109100"/>
            </a:xfrm>
            <a:custGeom>
              <a:avLst/>
              <a:gdLst/>
              <a:ahLst/>
              <a:cxnLst/>
              <a:rect l="l" t="t" r="r" b="b"/>
              <a:pathLst>
                <a:path w="8951" h="4364" extrusionOk="0">
                  <a:moveTo>
                    <a:pt x="8551" y="1"/>
                  </a:moveTo>
                  <a:cubicBezTo>
                    <a:pt x="8512" y="1"/>
                    <a:pt x="8471" y="9"/>
                    <a:pt x="8429" y="29"/>
                  </a:cubicBezTo>
                  <a:cubicBezTo>
                    <a:pt x="8359" y="52"/>
                    <a:pt x="8289" y="75"/>
                    <a:pt x="8219" y="122"/>
                  </a:cubicBezTo>
                  <a:cubicBezTo>
                    <a:pt x="7238" y="449"/>
                    <a:pt x="6374" y="1033"/>
                    <a:pt x="5744" y="1850"/>
                  </a:cubicBezTo>
                  <a:cubicBezTo>
                    <a:pt x="5627" y="2013"/>
                    <a:pt x="5464" y="2177"/>
                    <a:pt x="5277" y="2317"/>
                  </a:cubicBezTo>
                  <a:cubicBezTo>
                    <a:pt x="5207" y="2340"/>
                    <a:pt x="5137" y="2364"/>
                    <a:pt x="5067" y="2364"/>
                  </a:cubicBezTo>
                  <a:cubicBezTo>
                    <a:pt x="4841" y="2329"/>
                    <a:pt x="4615" y="2312"/>
                    <a:pt x="4389" y="2312"/>
                  </a:cubicBezTo>
                  <a:cubicBezTo>
                    <a:pt x="3539" y="2312"/>
                    <a:pt x="2699" y="2551"/>
                    <a:pt x="1961" y="2994"/>
                  </a:cubicBezTo>
                  <a:cubicBezTo>
                    <a:pt x="1471" y="3248"/>
                    <a:pt x="557" y="3276"/>
                    <a:pt x="175" y="3276"/>
                  </a:cubicBezTo>
                  <a:cubicBezTo>
                    <a:pt x="66" y="3276"/>
                    <a:pt x="0" y="3274"/>
                    <a:pt x="0" y="3274"/>
                  </a:cubicBezTo>
                  <a:lnTo>
                    <a:pt x="0" y="3274"/>
                  </a:lnTo>
                  <a:cubicBezTo>
                    <a:pt x="305" y="3548"/>
                    <a:pt x="714" y="3636"/>
                    <a:pt x="1138" y="3636"/>
                  </a:cubicBezTo>
                  <a:cubicBezTo>
                    <a:pt x="1655" y="3636"/>
                    <a:pt x="2194" y="3504"/>
                    <a:pt x="2592" y="3414"/>
                  </a:cubicBezTo>
                  <a:cubicBezTo>
                    <a:pt x="2802" y="3362"/>
                    <a:pt x="3038" y="3335"/>
                    <a:pt x="3271" y="3335"/>
                  </a:cubicBezTo>
                  <a:cubicBezTo>
                    <a:pt x="3349" y="3335"/>
                    <a:pt x="3426" y="3338"/>
                    <a:pt x="3502" y="3344"/>
                  </a:cubicBezTo>
                  <a:cubicBezTo>
                    <a:pt x="3642" y="3344"/>
                    <a:pt x="3759" y="3484"/>
                    <a:pt x="3759" y="3648"/>
                  </a:cubicBezTo>
                  <a:cubicBezTo>
                    <a:pt x="3759" y="3671"/>
                    <a:pt x="3759" y="3694"/>
                    <a:pt x="3759" y="3718"/>
                  </a:cubicBezTo>
                  <a:cubicBezTo>
                    <a:pt x="3572" y="3741"/>
                    <a:pt x="3245" y="4068"/>
                    <a:pt x="3245" y="4068"/>
                  </a:cubicBezTo>
                  <a:cubicBezTo>
                    <a:pt x="3321" y="4062"/>
                    <a:pt x="3397" y="4059"/>
                    <a:pt x="3475" y="4059"/>
                  </a:cubicBezTo>
                  <a:cubicBezTo>
                    <a:pt x="3688" y="4059"/>
                    <a:pt x="3911" y="4081"/>
                    <a:pt x="4133" y="4115"/>
                  </a:cubicBezTo>
                  <a:cubicBezTo>
                    <a:pt x="4598" y="4294"/>
                    <a:pt x="4954" y="4364"/>
                    <a:pt x="5242" y="4364"/>
                  </a:cubicBezTo>
                  <a:cubicBezTo>
                    <a:pt x="6229" y="4364"/>
                    <a:pt x="6424" y="3549"/>
                    <a:pt x="7471" y="3531"/>
                  </a:cubicBezTo>
                  <a:lnTo>
                    <a:pt x="7565" y="3531"/>
                  </a:lnTo>
                  <a:cubicBezTo>
                    <a:pt x="7682" y="3508"/>
                    <a:pt x="7822" y="3508"/>
                    <a:pt x="7962" y="3484"/>
                  </a:cubicBezTo>
                  <a:cubicBezTo>
                    <a:pt x="8329" y="3398"/>
                    <a:pt x="8256" y="2891"/>
                    <a:pt x="7928" y="2891"/>
                  </a:cubicBezTo>
                  <a:cubicBezTo>
                    <a:pt x="7902" y="2891"/>
                    <a:pt x="7874" y="2894"/>
                    <a:pt x="7845" y="2901"/>
                  </a:cubicBezTo>
                  <a:lnTo>
                    <a:pt x="7588" y="2901"/>
                  </a:lnTo>
                  <a:cubicBezTo>
                    <a:pt x="7285" y="2831"/>
                    <a:pt x="6748" y="1920"/>
                    <a:pt x="8242" y="893"/>
                  </a:cubicBezTo>
                  <a:cubicBezTo>
                    <a:pt x="8405" y="776"/>
                    <a:pt x="8569" y="659"/>
                    <a:pt x="8709" y="519"/>
                  </a:cubicBezTo>
                  <a:cubicBezTo>
                    <a:pt x="8950" y="338"/>
                    <a:pt x="8793" y="1"/>
                    <a:pt x="8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4177425" y="557400"/>
              <a:ext cx="175725" cy="69425"/>
            </a:xfrm>
            <a:custGeom>
              <a:avLst/>
              <a:gdLst/>
              <a:ahLst/>
              <a:cxnLst/>
              <a:rect l="l" t="t" r="r" b="b"/>
              <a:pathLst>
                <a:path w="7029" h="2777" extrusionOk="0">
                  <a:moveTo>
                    <a:pt x="7028" y="0"/>
                  </a:moveTo>
                  <a:lnTo>
                    <a:pt x="7028" y="0"/>
                  </a:lnTo>
                  <a:cubicBezTo>
                    <a:pt x="6585" y="374"/>
                    <a:pt x="6048" y="608"/>
                    <a:pt x="5488" y="654"/>
                  </a:cubicBezTo>
                  <a:cubicBezTo>
                    <a:pt x="4834" y="701"/>
                    <a:pt x="4227" y="911"/>
                    <a:pt x="3713" y="1308"/>
                  </a:cubicBezTo>
                  <a:cubicBezTo>
                    <a:pt x="3620" y="1378"/>
                    <a:pt x="3503" y="1425"/>
                    <a:pt x="3410" y="1471"/>
                  </a:cubicBezTo>
                  <a:cubicBezTo>
                    <a:pt x="3363" y="1483"/>
                    <a:pt x="3322" y="1489"/>
                    <a:pt x="3284" y="1489"/>
                  </a:cubicBezTo>
                  <a:cubicBezTo>
                    <a:pt x="3246" y="1489"/>
                    <a:pt x="3211" y="1483"/>
                    <a:pt x="3176" y="1471"/>
                  </a:cubicBezTo>
                  <a:cubicBezTo>
                    <a:pt x="2817" y="1319"/>
                    <a:pt x="2425" y="1241"/>
                    <a:pt x="2034" y="1241"/>
                  </a:cubicBezTo>
                  <a:cubicBezTo>
                    <a:pt x="1765" y="1241"/>
                    <a:pt x="1496" y="1278"/>
                    <a:pt x="1238" y="1355"/>
                  </a:cubicBezTo>
                  <a:cubicBezTo>
                    <a:pt x="1168" y="1359"/>
                    <a:pt x="1098" y="1360"/>
                    <a:pt x="1028" y="1360"/>
                  </a:cubicBezTo>
                  <a:cubicBezTo>
                    <a:pt x="678" y="1360"/>
                    <a:pt x="331" y="1312"/>
                    <a:pt x="1" y="1215"/>
                  </a:cubicBezTo>
                  <a:lnTo>
                    <a:pt x="1" y="1215"/>
                  </a:lnTo>
                  <a:cubicBezTo>
                    <a:pt x="304" y="1682"/>
                    <a:pt x="1075" y="1728"/>
                    <a:pt x="1542" y="1728"/>
                  </a:cubicBezTo>
                  <a:cubicBezTo>
                    <a:pt x="1798" y="1728"/>
                    <a:pt x="2055" y="1798"/>
                    <a:pt x="2312" y="1915"/>
                  </a:cubicBezTo>
                  <a:cubicBezTo>
                    <a:pt x="2242" y="1962"/>
                    <a:pt x="2219" y="2032"/>
                    <a:pt x="2195" y="2102"/>
                  </a:cubicBezTo>
                  <a:cubicBezTo>
                    <a:pt x="2079" y="2125"/>
                    <a:pt x="1939" y="2172"/>
                    <a:pt x="1822" y="2242"/>
                  </a:cubicBezTo>
                  <a:cubicBezTo>
                    <a:pt x="2009" y="2265"/>
                    <a:pt x="2195" y="2335"/>
                    <a:pt x="2359" y="2405"/>
                  </a:cubicBezTo>
                  <a:cubicBezTo>
                    <a:pt x="2742" y="2691"/>
                    <a:pt x="3015" y="2777"/>
                    <a:pt x="3242" y="2777"/>
                  </a:cubicBezTo>
                  <a:cubicBezTo>
                    <a:pt x="3587" y="2777"/>
                    <a:pt x="3831" y="2580"/>
                    <a:pt x="4204" y="2580"/>
                  </a:cubicBezTo>
                  <a:cubicBezTo>
                    <a:pt x="4289" y="2580"/>
                    <a:pt x="4382" y="2590"/>
                    <a:pt x="4484" y="2615"/>
                  </a:cubicBezTo>
                  <a:lnTo>
                    <a:pt x="4530" y="2615"/>
                  </a:lnTo>
                  <a:cubicBezTo>
                    <a:pt x="4638" y="2645"/>
                    <a:pt x="4749" y="2660"/>
                    <a:pt x="4860" y="2660"/>
                  </a:cubicBezTo>
                  <a:cubicBezTo>
                    <a:pt x="5181" y="2660"/>
                    <a:pt x="5501" y="2538"/>
                    <a:pt x="5744" y="2312"/>
                  </a:cubicBezTo>
                  <a:lnTo>
                    <a:pt x="5744" y="2312"/>
                  </a:lnTo>
                  <a:cubicBezTo>
                    <a:pt x="5651" y="2318"/>
                    <a:pt x="5559" y="2321"/>
                    <a:pt x="5468" y="2321"/>
                  </a:cubicBezTo>
                  <a:cubicBezTo>
                    <a:pt x="5194" y="2321"/>
                    <a:pt x="4927" y="2294"/>
                    <a:pt x="4647" y="2242"/>
                  </a:cubicBezTo>
                  <a:cubicBezTo>
                    <a:pt x="4460" y="2172"/>
                    <a:pt x="4297" y="1518"/>
                    <a:pt x="5371" y="1145"/>
                  </a:cubicBezTo>
                  <a:cubicBezTo>
                    <a:pt x="6001" y="911"/>
                    <a:pt x="6585" y="514"/>
                    <a:pt x="7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4932750" y="891700"/>
              <a:ext cx="137200" cy="84400"/>
            </a:xfrm>
            <a:custGeom>
              <a:avLst/>
              <a:gdLst/>
              <a:ahLst/>
              <a:cxnLst/>
              <a:rect l="l" t="t" r="r" b="b"/>
              <a:pathLst>
                <a:path w="5488" h="3376" extrusionOk="0">
                  <a:moveTo>
                    <a:pt x="2434" y="0"/>
                  </a:moveTo>
                  <a:cubicBezTo>
                    <a:pt x="1608" y="0"/>
                    <a:pt x="491" y="614"/>
                    <a:pt x="491" y="614"/>
                  </a:cubicBezTo>
                  <a:cubicBezTo>
                    <a:pt x="491" y="614"/>
                    <a:pt x="639" y="582"/>
                    <a:pt x="780" y="582"/>
                  </a:cubicBezTo>
                  <a:cubicBezTo>
                    <a:pt x="907" y="582"/>
                    <a:pt x="1028" y="608"/>
                    <a:pt x="1028" y="707"/>
                  </a:cubicBezTo>
                  <a:cubicBezTo>
                    <a:pt x="1028" y="871"/>
                    <a:pt x="0" y="1665"/>
                    <a:pt x="187" y="3066"/>
                  </a:cubicBezTo>
                  <a:cubicBezTo>
                    <a:pt x="175" y="3270"/>
                    <a:pt x="324" y="3375"/>
                    <a:pt x="474" y="3375"/>
                  </a:cubicBezTo>
                  <a:cubicBezTo>
                    <a:pt x="616" y="3375"/>
                    <a:pt x="759" y="3282"/>
                    <a:pt x="771" y="3089"/>
                  </a:cubicBezTo>
                  <a:cubicBezTo>
                    <a:pt x="864" y="2599"/>
                    <a:pt x="1098" y="2155"/>
                    <a:pt x="1424" y="1758"/>
                  </a:cubicBezTo>
                  <a:cubicBezTo>
                    <a:pt x="1611" y="1571"/>
                    <a:pt x="1821" y="1408"/>
                    <a:pt x="2055" y="1268"/>
                  </a:cubicBezTo>
                  <a:cubicBezTo>
                    <a:pt x="2098" y="1239"/>
                    <a:pt x="2159" y="1219"/>
                    <a:pt x="2222" y="1219"/>
                  </a:cubicBezTo>
                  <a:cubicBezTo>
                    <a:pt x="2260" y="1219"/>
                    <a:pt x="2299" y="1227"/>
                    <a:pt x="2335" y="1244"/>
                  </a:cubicBezTo>
                  <a:cubicBezTo>
                    <a:pt x="2569" y="1385"/>
                    <a:pt x="2849" y="1431"/>
                    <a:pt x="3152" y="1431"/>
                  </a:cubicBezTo>
                  <a:cubicBezTo>
                    <a:pt x="3222" y="1408"/>
                    <a:pt x="3292" y="1408"/>
                    <a:pt x="3362" y="1385"/>
                  </a:cubicBezTo>
                  <a:cubicBezTo>
                    <a:pt x="3401" y="1369"/>
                    <a:pt x="3440" y="1361"/>
                    <a:pt x="3477" y="1361"/>
                  </a:cubicBezTo>
                  <a:cubicBezTo>
                    <a:pt x="3552" y="1361"/>
                    <a:pt x="3619" y="1392"/>
                    <a:pt x="3666" y="1455"/>
                  </a:cubicBezTo>
                  <a:cubicBezTo>
                    <a:pt x="4016" y="1828"/>
                    <a:pt x="4436" y="2132"/>
                    <a:pt x="4927" y="2318"/>
                  </a:cubicBezTo>
                  <a:cubicBezTo>
                    <a:pt x="4971" y="2341"/>
                    <a:pt x="5015" y="2351"/>
                    <a:pt x="5056" y="2351"/>
                  </a:cubicBezTo>
                  <a:cubicBezTo>
                    <a:pt x="5277" y="2351"/>
                    <a:pt x="5434" y="2071"/>
                    <a:pt x="5277" y="1875"/>
                  </a:cubicBezTo>
                  <a:cubicBezTo>
                    <a:pt x="5113" y="1618"/>
                    <a:pt x="4927" y="1385"/>
                    <a:pt x="4717" y="1151"/>
                  </a:cubicBezTo>
                  <a:cubicBezTo>
                    <a:pt x="4576" y="1011"/>
                    <a:pt x="4623" y="754"/>
                    <a:pt x="4810" y="684"/>
                  </a:cubicBezTo>
                  <a:cubicBezTo>
                    <a:pt x="5067" y="567"/>
                    <a:pt x="5300" y="404"/>
                    <a:pt x="5487" y="194"/>
                  </a:cubicBezTo>
                  <a:lnTo>
                    <a:pt x="5487" y="194"/>
                  </a:lnTo>
                  <a:cubicBezTo>
                    <a:pt x="5487" y="194"/>
                    <a:pt x="4812" y="315"/>
                    <a:pt x="4116" y="315"/>
                  </a:cubicBezTo>
                  <a:cubicBezTo>
                    <a:pt x="3668" y="315"/>
                    <a:pt x="3211" y="265"/>
                    <a:pt x="2919" y="100"/>
                  </a:cubicBezTo>
                  <a:cubicBezTo>
                    <a:pt x="2781" y="29"/>
                    <a:pt x="2615" y="0"/>
                    <a:pt x="2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4249800" y="848600"/>
              <a:ext cx="224575" cy="109925"/>
            </a:xfrm>
            <a:custGeom>
              <a:avLst/>
              <a:gdLst/>
              <a:ahLst/>
              <a:cxnLst/>
              <a:rect l="l" t="t" r="r" b="b"/>
              <a:pathLst>
                <a:path w="8983" h="4397" extrusionOk="0">
                  <a:moveTo>
                    <a:pt x="8563" y="0"/>
                  </a:moveTo>
                  <a:cubicBezTo>
                    <a:pt x="8513" y="0"/>
                    <a:pt x="8460" y="15"/>
                    <a:pt x="8406" y="50"/>
                  </a:cubicBezTo>
                  <a:cubicBezTo>
                    <a:pt x="8336" y="73"/>
                    <a:pt x="8266" y="97"/>
                    <a:pt x="8219" y="120"/>
                  </a:cubicBezTo>
                  <a:cubicBezTo>
                    <a:pt x="7239" y="470"/>
                    <a:pt x="6375" y="1077"/>
                    <a:pt x="5745" y="1871"/>
                  </a:cubicBezTo>
                  <a:cubicBezTo>
                    <a:pt x="5628" y="2058"/>
                    <a:pt x="5464" y="2221"/>
                    <a:pt x="5278" y="2338"/>
                  </a:cubicBezTo>
                  <a:cubicBezTo>
                    <a:pt x="5226" y="2372"/>
                    <a:pt x="5175" y="2394"/>
                    <a:pt x="5124" y="2394"/>
                  </a:cubicBezTo>
                  <a:cubicBezTo>
                    <a:pt x="5105" y="2394"/>
                    <a:pt x="5086" y="2391"/>
                    <a:pt x="5067" y="2385"/>
                  </a:cubicBezTo>
                  <a:cubicBezTo>
                    <a:pt x="4853" y="2357"/>
                    <a:pt x="4637" y="2343"/>
                    <a:pt x="4422" y="2343"/>
                  </a:cubicBezTo>
                  <a:cubicBezTo>
                    <a:pt x="3561" y="2343"/>
                    <a:pt x="2709" y="2567"/>
                    <a:pt x="1962" y="3015"/>
                  </a:cubicBezTo>
                  <a:cubicBezTo>
                    <a:pt x="1411" y="3301"/>
                    <a:pt x="323" y="3319"/>
                    <a:pt x="59" y="3319"/>
                  </a:cubicBezTo>
                  <a:cubicBezTo>
                    <a:pt x="22" y="3319"/>
                    <a:pt x="1" y="3319"/>
                    <a:pt x="1" y="3319"/>
                  </a:cubicBezTo>
                  <a:lnTo>
                    <a:pt x="1" y="3319"/>
                  </a:lnTo>
                  <a:cubicBezTo>
                    <a:pt x="309" y="3585"/>
                    <a:pt x="725" y="3671"/>
                    <a:pt x="1154" y="3671"/>
                  </a:cubicBezTo>
                  <a:cubicBezTo>
                    <a:pt x="1666" y="3671"/>
                    <a:pt x="2199" y="3548"/>
                    <a:pt x="2593" y="3459"/>
                  </a:cubicBezTo>
                  <a:cubicBezTo>
                    <a:pt x="2803" y="3406"/>
                    <a:pt x="3026" y="3380"/>
                    <a:pt x="3262" y="3380"/>
                  </a:cubicBezTo>
                  <a:cubicBezTo>
                    <a:pt x="3341" y="3380"/>
                    <a:pt x="3421" y="3383"/>
                    <a:pt x="3503" y="3389"/>
                  </a:cubicBezTo>
                  <a:cubicBezTo>
                    <a:pt x="3643" y="3389"/>
                    <a:pt x="3760" y="3505"/>
                    <a:pt x="3760" y="3669"/>
                  </a:cubicBezTo>
                  <a:cubicBezTo>
                    <a:pt x="3760" y="3692"/>
                    <a:pt x="3760" y="3716"/>
                    <a:pt x="3760" y="3762"/>
                  </a:cubicBezTo>
                  <a:cubicBezTo>
                    <a:pt x="3573" y="3786"/>
                    <a:pt x="3246" y="4112"/>
                    <a:pt x="3246" y="4112"/>
                  </a:cubicBezTo>
                  <a:cubicBezTo>
                    <a:pt x="3346" y="4096"/>
                    <a:pt x="3448" y="4088"/>
                    <a:pt x="3552" y="4088"/>
                  </a:cubicBezTo>
                  <a:cubicBezTo>
                    <a:pt x="3741" y="4088"/>
                    <a:pt x="3937" y="4114"/>
                    <a:pt x="4133" y="4159"/>
                  </a:cubicBezTo>
                  <a:cubicBezTo>
                    <a:pt x="4588" y="4330"/>
                    <a:pt x="4938" y="4396"/>
                    <a:pt x="5223" y="4396"/>
                  </a:cubicBezTo>
                  <a:cubicBezTo>
                    <a:pt x="6227" y="4396"/>
                    <a:pt x="6417" y="3570"/>
                    <a:pt x="7472" y="3552"/>
                  </a:cubicBezTo>
                  <a:lnTo>
                    <a:pt x="7566" y="3552"/>
                  </a:lnTo>
                  <a:cubicBezTo>
                    <a:pt x="7682" y="3552"/>
                    <a:pt x="7822" y="3529"/>
                    <a:pt x="7963" y="3505"/>
                  </a:cubicBezTo>
                  <a:cubicBezTo>
                    <a:pt x="8315" y="3439"/>
                    <a:pt x="8231" y="2916"/>
                    <a:pt x="7907" y="2916"/>
                  </a:cubicBezTo>
                  <a:cubicBezTo>
                    <a:pt x="7887" y="2916"/>
                    <a:pt x="7867" y="2918"/>
                    <a:pt x="7846" y="2922"/>
                  </a:cubicBezTo>
                  <a:cubicBezTo>
                    <a:pt x="7799" y="2933"/>
                    <a:pt x="7752" y="2939"/>
                    <a:pt x="7709" y="2939"/>
                  </a:cubicBezTo>
                  <a:cubicBezTo>
                    <a:pt x="7665" y="2939"/>
                    <a:pt x="7624" y="2933"/>
                    <a:pt x="7589" y="2922"/>
                  </a:cubicBezTo>
                  <a:cubicBezTo>
                    <a:pt x="7262" y="2875"/>
                    <a:pt x="6748" y="1964"/>
                    <a:pt x="8219" y="914"/>
                  </a:cubicBezTo>
                  <a:cubicBezTo>
                    <a:pt x="8406" y="797"/>
                    <a:pt x="8546" y="680"/>
                    <a:pt x="8710" y="540"/>
                  </a:cubicBezTo>
                  <a:cubicBezTo>
                    <a:pt x="8983" y="384"/>
                    <a:pt x="8816" y="0"/>
                    <a:pt x="8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4462164" y="237950"/>
              <a:ext cx="136600" cy="84400"/>
            </a:xfrm>
            <a:custGeom>
              <a:avLst/>
              <a:gdLst/>
              <a:ahLst/>
              <a:cxnLst/>
              <a:rect l="l" t="t" r="r" b="b"/>
              <a:pathLst>
                <a:path w="5464" h="3376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16" y="582"/>
                    <a:pt x="757" y="582"/>
                  </a:cubicBezTo>
                  <a:cubicBezTo>
                    <a:pt x="884" y="582"/>
                    <a:pt x="1004" y="608"/>
                    <a:pt x="1004" y="707"/>
                  </a:cubicBezTo>
                  <a:cubicBezTo>
                    <a:pt x="1004" y="894"/>
                    <a:pt x="0" y="1665"/>
                    <a:pt x="164" y="3066"/>
                  </a:cubicBezTo>
                  <a:cubicBezTo>
                    <a:pt x="164" y="3270"/>
                    <a:pt x="318" y="3375"/>
                    <a:pt x="468" y="3375"/>
                  </a:cubicBezTo>
                  <a:cubicBezTo>
                    <a:pt x="610" y="3375"/>
                    <a:pt x="747" y="3282"/>
                    <a:pt x="747" y="3089"/>
                  </a:cubicBezTo>
                  <a:cubicBezTo>
                    <a:pt x="864" y="2599"/>
                    <a:pt x="1074" y="2132"/>
                    <a:pt x="1401" y="1758"/>
                  </a:cubicBezTo>
                  <a:cubicBezTo>
                    <a:pt x="1588" y="1548"/>
                    <a:pt x="1798" y="1385"/>
                    <a:pt x="2032" y="1244"/>
                  </a:cubicBezTo>
                  <a:cubicBezTo>
                    <a:pt x="2078" y="1221"/>
                    <a:pt x="2125" y="1209"/>
                    <a:pt x="2172" y="1209"/>
                  </a:cubicBezTo>
                  <a:cubicBezTo>
                    <a:pt x="2218" y="1209"/>
                    <a:pt x="2265" y="1221"/>
                    <a:pt x="2312" y="1244"/>
                  </a:cubicBezTo>
                  <a:cubicBezTo>
                    <a:pt x="2569" y="1385"/>
                    <a:pt x="2849" y="1431"/>
                    <a:pt x="3129" y="1431"/>
                  </a:cubicBezTo>
                  <a:cubicBezTo>
                    <a:pt x="3199" y="1408"/>
                    <a:pt x="3269" y="1408"/>
                    <a:pt x="3339" y="1385"/>
                  </a:cubicBezTo>
                  <a:cubicBezTo>
                    <a:pt x="3378" y="1369"/>
                    <a:pt x="3417" y="1361"/>
                    <a:pt x="3455" y="1361"/>
                  </a:cubicBezTo>
                  <a:cubicBezTo>
                    <a:pt x="3531" y="1361"/>
                    <a:pt x="3604" y="1392"/>
                    <a:pt x="3666" y="1455"/>
                  </a:cubicBezTo>
                  <a:cubicBezTo>
                    <a:pt x="4016" y="1828"/>
                    <a:pt x="4436" y="2132"/>
                    <a:pt x="4927" y="2318"/>
                  </a:cubicBezTo>
                  <a:cubicBezTo>
                    <a:pt x="4967" y="2335"/>
                    <a:pt x="5007" y="2343"/>
                    <a:pt x="5045" y="2343"/>
                  </a:cubicBezTo>
                  <a:cubicBezTo>
                    <a:pt x="5271" y="2343"/>
                    <a:pt x="5434" y="2071"/>
                    <a:pt x="5254" y="1852"/>
                  </a:cubicBezTo>
                  <a:cubicBezTo>
                    <a:pt x="5090" y="1618"/>
                    <a:pt x="4903" y="1361"/>
                    <a:pt x="4717" y="1151"/>
                  </a:cubicBezTo>
                  <a:cubicBezTo>
                    <a:pt x="4553" y="1011"/>
                    <a:pt x="4600" y="754"/>
                    <a:pt x="4787" y="684"/>
                  </a:cubicBezTo>
                  <a:cubicBezTo>
                    <a:pt x="5043" y="567"/>
                    <a:pt x="5277" y="404"/>
                    <a:pt x="5464" y="194"/>
                  </a:cubicBezTo>
                  <a:lnTo>
                    <a:pt x="5464" y="194"/>
                  </a:lnTo>
                  <a:cubicBezTo>
                    <a:pt x="5464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0"/>
                  </a:cubicBezTo>
                  <a:cubicBezTo>
                    <a:pt x="2758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" name="Google Shape;678;p35"/>
          <p:cNvGrpSpPr/>
          <p:nvPr/>
        </p:nvGrpSpPr>
        <p:grpSpPr>
          <a:xfrm>
            <a:off x="91500" y="102900"/>
            <a:ext cx="8961000" cy="4937700"/>
            <a:chOff x="91500" y="102900"/>
            <a:chExt cx="8961000" cy="4937700"/>
          </a:xfrm>
        </p:grpSpPr>
        <p:sp>
          <p:nvSpPr>
            <p:cNvPr id="679" name="Google Shape;679;p35"/>
            <p:cNvSpPr/>
            <p:nvPr/>
          </p:nvSpPr>
          <p:spPr>
            <a:xfrm>
              <a:off x="91500" y="102900"/>
              <a:ext cx="8961000" cy="49377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137100" y="148650"/>
              <a:ext cx="8869800" cy="48462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182850" y="194250"/>
              <a:ext cx="8778300" cy="47550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accent1"/>
                </a:gs>
                <a:gs pos="65000">
                  <a:schemeClr val="lt1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35"/>
          <p:cNvSpPr/>
          <p:nvPr/>
        </p:nvSpPr>
        <p:spPr>
          <a:xfrm>
            <a:off x="6168077" y="539500"/>
            <a:ext cx="2793067" cy="347343"/>
          </a:xfrm>
          <a:custGeom>
            <a:avLst/>
            <a:gdLst/>
            <a:ahLst/>
            <a:cxnLst/>
            <a:rect l="l" t="t" r="r" b="b"/>
            <a:pathLst>
              <a:path w="122275" h="15206" extrusionOk="0">
                <a:moveTo>
                  <a:pt x="28975" y="0"/>
                </a:moveTo>
                <a:cubicBezTo>
                  <a:pt x="28742" y="0"/>
                  <a:pt x="28532" y="47"/>
                  <a:pt x="28345" y="164"/>
                </a:cubicBezTo>
                <a:lnTo>
                  <a:pt x="22812" y="3433"/>
                </a:lnTo>
                <a:cubicBezTo>
                  <a:pt x="22648" y="3526"/>
                  <a:pt x="22438" y="3596"/>
                  <a:pt x="22228" y="3596"/>
                </a:cubicBezTo>
                <a:lnTo>
                  <a:pt x="1588" y="4740"/>
                </a:lnTo>
                <a:cubicBezTo>
                  <a:pt x="24" y="4810"/>
                  <a:pt x="0" y="7122"/>
                  <a:pt x="1565" y="7262"/>
                </a:cubicBezTo>
                <a:lnTo>
                  <a:pt x="52907" y="11324"/>
                </a:lnTo>
                <a:cubicBezTo>
                  <a:pt x="53865" y="11394"/>
                  <a:pt x="54402" y="12468"/>
                  <a:pt x="53888" y="13262"/>
                </a:cubicBezTo>
                <a:cubicBezTo>
                  <a:pt x="53327" y="14115"/>
                  <a:pt x="53953" y="15205"/>
                  <a:pt x="54935" y="15205"/>
                </a:cubicBezTo>
                <a:cubicBezTo>
                  <a:pt x="54975" y="15205"/>
                  <a:pt x="55015" y="15204"/>
                  <a:pt x="55055" y="15200"/>
                </a:cubicBezTo>
                <a:lnTo>
                  <a:pt x="121107" y="10250"/>
                </a:lnTo>
                <a:cubicBezTo>
                  <a:pt x="121761" y="10204"/>
                  <a:pt x="122275" y="9643"/>
                  <a:pt x="122275" y="8989"/>
                </a:cubicBezTo>
                <a:lnTo>
                  <a:pt x="122275" y="1261"/>
                </a:lnTo>
                <a:cubicBezTo>
                  <a:pt x="122275" y="561"/>
                  <a:pt x="121714" y="0"/>
                  <a:pt x="121014" y="0"/>
                </a:cubicBezTo>
                <a:close/>
              </a:path>
            </a:pathLst>
          </a:custGeom>
          <a:solidFill>
            <a:srgbClr val="FFFFFF">
              <a:alpha val="64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35"/>
          <p:cNvGrpSpPr/>
          <p:nvPr/>
        </p:nvGrpSpPr>
        <p:grpSpPr>
          <a:xfrm>
            <a:off x="6310250" y="365050"/>
            <a:ext cx="2223750" cy="696250"/>
            <a:chOff x="2250625" y="399575"/>
            <a:chExt cx="2223750" cy="696250"/>
          </a:xfrm>
        </p:grpSpPr>
        <p:sp>
          <p:nvSpPr>
            <p:cNvPr id="684" name="Google Shape;684;p35"/>
            <p:cNvSpPr/>
            <p:nvPr/>
          </p:nvSpPr>
          <p:spPr>
            <a:xfrm>
              <a:off x="3537100" y="948300"/>
              <a:ext cx="232950" cy="97000"/>
            </a:xfrm>
            <a:custGeom>
              <a:avLst/>
              <a:gdLst/>
              <a:ahLst/>
              <a:cxnLst/>
              <a:rect l="l" t="t" r="r" b="b"/>
              <a:pathLst>
                <a:path w="9318" h="3880" extrusionOk="0">
                  <a:moveTo>
                    <a:pt x="8909" y="1"/>
                  </a:moveTo>
                  <a:cubicBezTo>
                    <a:pt x="8868" y="1"/>
                    <a:pt x="8825" y="10"/>
                    <a:pt x="8780" y="31"/>
                  </a:cubicBezTo>
                  <a:cubicBezTo>
                    <a:pt x="8710" y="54"/>
                    <a:pt x="8640" y="54"/>
                    <a:pt x="8570" y="78"/>
                  </a:cubicBezTo>
                  <a:cubicBezTo>
                    <a:pt x="7566" y="265"/>
                    <a:pt x="6632" y="755"/>
                    <a:pt x="5884" y="1455"/>
                  </a:cubicBezTo>
                  <a:cubicBezTo>
                    <a:pt x="5744" y="1619"/>
                    <a:pt x="5558" y="1736"/>
                    <a:pt x="5347" y="1852"/>
                  </a:cubicBezTo>
                  <a:cubicBezTo>
                    <a:pt x="5312" y="1864"/>
                    <a:pt x="5277" y="1870"/>
                    <a:pt x="5242" y="1870"/>
                  </a:cubicBezTo>
                  <a:cubicBezTo>
                    <a:pt x="5207" y="1870"/>
                    <a:pt x="5172" y="1864"/>
                    <a:pt x="5137" y="1852"/>
                  </a:cubicBezTo>
                  <a:cubicBezTo>
                    <a:pt x="4700" y="1736"/>
                    <a:pt x="4255" y="1676"/>
                    <a:pt x="3811" y="1676"/>
                  </a:cubicBezTo>
                  <a:cubicBezTo>
                    <a:pt x="3189" y="1676"/>
                    <a:pt x="2571" y="1794"/>
                    <a:pt x="1985" y="2039"/>
                  </a:cubicBezTo>
                  <a:cubicBezTo>
                    <a:pt x="1760" y="2117"/>
                    <a:pt x="1464" y="2143"/>
                    <a:pt x="1170" y="2143"/>
                  </a:cubicBezTo>
                  <a:cubicBezTo>
                    <a:pt x="582" y="2143"/>
                    <a:pt x="1" y="2039"/>
                    <a:pt x="1" y="2039"/>
                  </a:cubicBezTo>
                  <a:lnTo>
                    <a:pt x="1" y="2039"/>
                  </a:lnTo>
                  <a:cubicBezTo>
                    <a:pt x="384" y="2499"/>
                    <a:pt x="1038" y="2606"/>
                    <a:pt x="1647" y="2606"/>
                  </a:cubicBezTo>
                  <a:cubicBezTo>
                    <a:pt x="1967" y="2606"/>
                    <a:pt x="2273" y="2577"/>
                    <a:pt x="2522" y="2553"/>
                  </a:cubicBezTo>
                  <a:cubicBezTo>
                    <a:pt x="2604" y="2546"/>
                    <a:pt x="2687" y="2544"/>
                    <a:pt x="2770" y="2544"/>
                  </a:cubicBezTo>
                  <a:cubicBezTo>
                    <a:pt x="2999" y="2544"/>
                    <a:pt x="3234" y="2565"/>
                    <a:pt x="3456" y="2599"/>
                  </a:cubicBezTo>
                  <a:cubicBezTo>
                    <a:pt x="3596" y="2646"/>
                    <a:pt x="3690" y="2786"/>
                    <a:pt x="3666" y="2950"/>
                  </a:cubicBezTo>
                  <a:cubicBezTo>
                    <a:pt x="3666" y="2973"/>
                    <a:pt x="3666" y="2996"/>
                    <a:pt x="3666" y="3020"/>
                  </a:cubicBezTo>
                  <a:cubicBezTo>
                    <a:pt x="3456" y="3066"/>
                    <a:pt x="3246" y="3160"/>
                    <a:pt x="3083" y="3300"/>
                  </a:cubicBezTo>
                  <a:cubicBezTo>
                    <a:pt x="3386" y="3323"/>
                    <a:pt x="3690" y="3370"/>
                    <a:pt x="3970" y="3487"/>
                  </a:cubicBezTo>
                  <a:cubicBezTo>
                    <a:pt x="4519" y="3778"/>
                    <a:pt x="4920" y="3880"/>
                    <a:pt x="5244" y="3880"/>
                  </a:cubicBezTo>
                  <a:cubicBezTo>
                    <a:pt x="5994" y="3880"/>
                    <a:pt x="6328" y="3332"/>
                    <a:pt x="7127" y="3332"/>
                  </a:cubicBezTo>
                  <a:cubicBezTo>
                    <a:pt x="7199" y="3332"/>
                    <a:pt x="7275" y="3337"/>
                    <a:pt x="7355" y="3347"/>
                  </a:cubicBezTo>
                  <a:lnTo>
                    <a:pt x="7449" y="3347"/>
                  </a:lnTo>
                  <a:cubicBezTo>
                    <a:pt x="7507" y="3358"/>
                    <a:pt x="7571" y="3364"/>
                    <a:pt x="7639" y="3364"/>
                  </a:cubicBezTo>
                  <a:cubicBezTo>
                    <a:pt x="7706" y="3364"/>
                    <a:pt x="7776" y="3358"/>
                    <a:pt x="7846" y="3347"/>
                  </a:cubicBezTo>
                  <a:cubicBezTo>
                    <a:pt x="8243" y="3347"/>
                    <a:pt x="8196" y="2763"/>
                    <a:pt x="7822" y="2763"/>
                  </a:cubicBezTo>
                  <a:cubicBezTo>
                    <a:pt x="7791" y="2771"/>
                    <a:pt x="7760" y="2773"/>
                    <a:pt x="7730" y="2773"/>
                  </a:cubicBezTo>
                  <a:cubicBezTo>
                    <a:pt x="7669" y="2773"/>
                    <a:pt x="7612" y="2763"/>
                    <a:pt x="7566" y="2763"/>
                  </a:cubicBezTo>
                  <a:cubicBezTo>
                    <a:pt x="7262" y="2646"/>
                    <a:pt x="6865" y="1665"/>
                    <a:pt x="8476" y="848"/>
                  </a:cubicBezTo>
                  <a:cubicBezTo>
                    <a:pt x="8663" y="778"/>
                    <a:pt x="8826" y="661"/>
                    <a:pt x="9013" y="568"/>
                  </a:cubicBezTo>
                  <a:cubicBezTo>
                    <a:pt x="9318" y="426"/>
                    <a:pt x="9181" y="1"/>
                    <a:pt x="8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4177425" y="557400"/>
              <a:ext cx="175725" cy="69425"/>
            </a:xfrm>
            <a:custGeom>
              <a:avLst/>
              <a:gdLst/>
              <a:ahLst/>
              <a:cxnLst/>
              <a:rect l="l" t="t" r="r" b="b"/>
              <a:pathLst>
                <a:path w="7029" h="2777" extrusionOk="0">
                  <a:moveTo>
                    <a:pt x="7028" y="0"/>
                  </a:moveTo>
                  <a:lnTo>
                    <a:pt x="7028" y="0"/>
                  </a:lnTo>
                  <a:cubicBezTo>
                    <a:pt x="6585" y="374"/>
                    <a:pt x="6048" y="608"/>
                    <a:pt x="5488" y="654"/>
                  </a:cubicBezTo>
                  <a:cubicBezTo>
                    <a:pt x="4834" y="701"/>
                    <a:pt x="4227" y="911"/>
                    <a:pt x="3713" y="1308"/>
                  </a:cubicBezTo>
                  <a:cubicBezTo>
                    <a:pt x="3620" y="1378"/>
                    <a:pt x="3503" y="1425"/>
                    <a:pt x="3410" y="1471"/>
                  </a:cubicBezTo>
                  <a:cubicBezTo>
                    <a:pt x="3363" y="1483"/>
                    <a:pt x="3322" y="1489"/>
                    <a:pt x="3284" y="1489"/>
                  </a:cubicBezTo>
                  <a:cubicBezTo>
                    <a:pt x="3246" y="1489"/>
                    <a:pt x="3211" y="1483"/>
                    <a:pt x="3176" y="1471"/>
                  </a:cubicBezTo>
                  <a:cubicBezTo>
                    <a:pt x="2817" y="1319"/>
                    <a:pt x="2425" y="1241"/>
                    <a:pt x="2034" y="1241"/>
                  </a:cubicBezTo>
                  <a:cubicBezTo>
                    <a:pt x="1765" y="1241"/>
                    <a:pt x="1496" y="1278"/>
                    <a:pt x="1238" y="1355"/>
                  </a:cubicBezTo>
                  <a:cubicBezTo>
                    <a:pt x="1168" y="1359"/>
                    <a:pt x="1098" y="1360"/>
                    <a:pt x="1028" y="1360"/>
                  </a:cubicBezTo>
                  <a:cubicBezTo>
                    <a:pt x="678" y="1360"/>
                    <a:pt x="331" y="1312"/>
                    <a:pt x="1" y="1215"/>
                  </a:cubicBezTo>
                  <a:lnTo>
                    <a:pt x="1" y="1215"/>
                  </a:lnTo>
                  <a:cubicBezTo>
                    <a:pt x="304" y="1682"/>
                    <a:pt x="1075" y="1728"/>
                    <a:pt x="1542" y="1728"/>
                  </a:cubicBezTo>
                  <a:cubicBezTo>
                    <a:pt x="1798" y="1728"/>
                    <a:pt x="2055" y="1798"/>
                    <a:pt x="2312" y="1915"/>
                  </a:cubicBezTo>
                  <a:cubicBezTo>
                    <a:pt x="2242" y="1962"/>
                    <a:pt x="2219" y="2032"/>
                    <a:pt x="2195" y="2102"/>
                  </a:cubicBezTo>
                  <a:cubicBezTo>
                    <a:pt x="2079" y="2125"/>
                    <a:pt x="1939" y="2172"/>
                    <a:pt x="1822" y="2242"/>
                  </a:cubicBezTo>
                  <a:cubicBezTo>
                    <a:pt x="2009" y="2265"/>
                    <a:pt x="2195" y="2335"/>
                    <a:pt x="2359" y="2405"/>
                  </a:cubicBezTo>
                  <a:cubicBezTo>
                    <a:pt x="2742" y="2691"/>
                    <a:pt x="3015" y="2777"/>
                    <a:pt x="3242" y="2777"/>
                  </a:cubicBezTo>
                  <a:cubicBezTo>
                    <a:pt x="3587" y="2777"/>
                    <a:pt x="3831" y="2580"/>
                    <a:pt x="4204" y="2580"/>
                  </a:cubicBezTo>
                  <a:cubicBezTo>
                    <a:pt x="4289" y="2580"/>
                    <a:pt x="4382" y="2590"/>
                    <a:pt x="4484" y="2615"/>
                  </a:cubicBezTo>
                  <a:lnTo>
                    <a:pt x="4530" y="2615"/>
                  </a:lnTo>
                  <a:cubicBezTo>
                    <a:pt x="4638" y="2645"/>
                    <a:pt x="4749" y="2660"/>
                    <a:pt x="4860" y="2660"/>
                  </a:cubicBezTo>
                  <a:cubicBezTo>
                    <a:pt x="5181" y="2660"/>
                    <a:pt x="5501" y="2538"/>
                    <a:pt x="5744" y="2312"/>
                  </a:cubicBezTo>
                  <a:lnTo>
                    <a:pt x="5744" y="2312"/>
                  </a:lnTo>
                  <a:cubicBezTo>
                    <a:pt x="5651" y="2318"/>
                    <a:pt x="5559" y="2321"/>
                    <a:pt x="5468" y="2321"/>
                  </a:cubicBezTo>
                  <a:cubicBezTo>
                    <a:pt x="5194" y="2321"/>
                    <a:pt x="4927" y="2294"/>
                    <a:pt x="4647" y="2242"/>
                  </a:cubicBezTo>
                  <a:cubicBezTo>
                    <a:pt x="4460" y="2172"/>
                    <a:pt x="4297" y="1518"/>
                    <a:pt x="5371" y="1145"/>
                  </a:cubicBezTo>
                  <a:cubicBezTo>
                    <a:pt x="6001" y="911"/>
                    <a:pt x="6585" y="514"/>
                    <a:pt x="7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4249800" y="848600"/>
              <a:ext cx="224575" cy="109925"/>
            </a:xfrm>
            <a:custGeom>
              <a:avLst/>
              <a:gdLst/>
              <a:ahLst/>
              <a:cxnLst/>
              <a:rect l="l" t="t" r="r" b="b"/>
              <a:pathLst>
                <a:path w="8983" h="4397" extrusionOk="0">
                  <a:moveTo>
                    <a:pt x="8563" y="0"/>
                  </a:moveTo>
                  <a:cubicBezTo>
                    <a:pt x="8513" y="0"/>
                    <a:pt x="8460" y="15"/>
                    <a:pt x="8406" y="50"/>
                  </a:cubicBezTo>
                  <a:cubicBezTo>
                    <a:pt x="8336" y="73"/>
                    <a:pt x="8266" y="97"/>
                    <a:pt x="8219" y="120"/>
                  </a:cubicBezTo>
                  <a:cubicBezTo>
                    <a:pt x="7239" y="470"/>
                    <a:pt x="6375" y="1077"/>
                    <a:pt x="5745" y="1871"/>
                  </a:cubicBezTo>
                  <a:cubicBezTo>
                    <a:pt x="5628" y="2058"/>
                    <a:pt x="5464" y="2221"/>
                    <a:pt x="5278" y="2338"/>
                  </a:cubicBezTo>
                  <a:cubicBezTo>
                    <a:pt x="5226" y="2372"/>
                    <a:pt x="5175" y="2394"/>
                    <a:pt x="5124" y="2394"/>
                  </a:cubicBezTo>
                  <a:cubicBezTo>
                    <a:pt x="5105" y="2394"/>
                    <a:pt x="5086" y="2391"/>
                    <a:pt x="5067" y="2385"/>
                  </a:cubicBezTo>
                  <a:cubicBezTo>
                    <a:pt x="4853" y="2357"/>
                    <a:pt x="4637" y="2343"/>
                    <a:pt x="4422" y="2343"/>
                  </a:cubicBezTo>
                  <a:cubicBezTo>
                    <a:pt x="3561" y="2343"/>
                    <a:pt x="2709" y="2567"/>
                    <a:pt x="1962" y="3015"/>
                  </a:cubicBezTo>
                  <a:cubicBezTo>
                    <a:pt x="1411" y="3301"/>
                    <a:pt x="323" y="3319"/>
                    <a:pt x="59" y="3319"/>
                  </a:cubicBezTo>
                  <a:cubicBezTo>
                    <a:pt x="22" y="3319"/>
                    <a:pt x="1" y="3319"/>
                    <a:pt x="1" y="3319"/>
                  </a:cubicBezTo>
                  <a:lnTo>
                    <a:pt x="1" y="3319"/>
                  </a:lnTo>
                  <a:cubicBezTo>
                    <a:pt x="309" y="3585"/>
                    <a:pt x="725" y="3671"/>
                    <a:pt x="1154" y="3671"/>
                  </a:cubicBezTo>
                  <a:cubicBezTo>
                    <a:pt x="1666" y="3671"/>
                    <a:pt x="2199" y="3548"/>
                    <a:pt x="2593" y="3459"/>
                  </a:cubicBezTo>
                  <a:cubicBezTo>
                    <a:pt x="2803" y="3406"/>
                    <a:pt x="3026" y="3380"/>
                    <a:pt x="3262" y="3380"/>
                  </a:cubicBezTo>
                  <a:cubicBezTo>
                    <a:pt x="3341" y="3380"/>
                    <a:pt x="3421" y="3383"/>
                    <a:pt x="3503" y="3389"/>
                  </a:cubicBezTo>
                  <a:cubicBezTo>
                    <a:pt x="3643" y="3389"/>
                    <a:pt x="3760" y="3505"/>
                    <a:pt x="3760" y="3669"/>
                  </a:cubicBezTo>
                  <a:cubicBezTo>
                    <a:pt x="3760" y="3692"/>
                    <a:pt x="3760" y="3716"/>
                    <a:pt x="3760" y="3762"/>
                  </a:cubicBezTo>
                  <a:cubicBezTo>
                    <a:pt x="3573" y="3786"/>
                    <a:pt x="3246" y="4112"/>
                    <a:pt x="3246" y="4112"/>
                  </a:cubicBezTo>
                  <a:cubicBezTo>
                    <a:pt x="3346" y="4096"/>
                    <a:pt x="3448" y="4088"/>
                    <a:pt x="3552" y="4088"/>
                  </a:cubicBezTo>
                  <a:cubicBezTo>
                    <a:pt x="3741" y="4088"/>
                    <a:pt x="3937" y="4114"/>
                    <a:pt x="4133" y="4159"/>
                  </a:cubicBezTo>
                  <a:cubicBezTo>
                    <a:pt x="4588" y="4330"/>
                    <a:pt x="4938" y="4396"/>
                    <a:pt x="5223" y="4396"/>
                  </a:cubicBezTo>
                  <a:cubicBezTo>
                    <a:pt x="6227" y="4396"/>
                    <a:pt x="6417" y="3570"/>
                    <a:pt x="7472" y="3552"/>
                  </a:cubicBezTo>
                  <a:lnTo>
                    <a:pt x="7566" y="3552"/>
                  </a:lnTo>
                  <a:cubicBezTo>
                    <a:pt x="7682" y="3552"/>
                    <a:pt x="7822" y="3529"/>
                    <a:pt x="7963" y="3505"/>
                  </a:cubicBezTo>
                  <a:cubicBezTo>
                    <a:pt x="8315" y="3439"/>
                    <a:pt x="8231" y="2916"/>
                    <a:pt x="7907" y="2916"/>
                  </a:cubicBezTo>
                  <a:cubicBezTo>
                    <a:pt x="7887" y="2916"/>
                    <a:pt x="7867" y="2918"/>
                    <a:pt x="7846" y="2922"/>
                  </a:cubicBezTo>
                  <a:cubicBezTo>
                    <a:pt x="7799" y="2933"/>
                    <a:pt x="7752" y="2939"/>
                    <a:pt x="7709" y="2939"/>
                  </a:cubicBezTo>
                  <a:cubicBezTo>
                    <a:pt x="7665" y="2939"/>
                    <a:pt x="7624" y="2933"/>
                    <a:pt x="7589" y="2922"/>
                  </a:cubicBezTo>
                  <a:cubicBezTo>
                    <a:pt x="7262" y="2875"/>
                    <a:pt x="6748" y="1964"/>
                    <a:pt x="8219" y="914"/>
                  </a:cubicBezTo>
                  <a:cubicBezTo>
                    <a:pt x="8406" y="797"/>
                    <a:pt x="8546" y="680"/>
                    <a:pt x="8710" y="540"/>
                  </a:cubicBezTo>
                  <a:cubicBezTo>
                    <a:pt x="8983" y="384"/>
                    <a:pt x="8816" y="0"/>
                    <a:pt x="8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2947575" y="684000"/>
              <a:ext cx="224575" cy="109900"/>
            </a:xfrm>
            <a:custGeom>
              <a:avLst/>
              <a:gdLst/>
              <a:ahLst/>
              <a:cxnLst/>
              <a:rect l="l" t="t" r="r" b="b"/>
              <a:pathLst>
                <a:path w="8983" h="4396" extrusionOk="0">
                  <a:moveTo>
                    <a:pt x="8562" y="0"/>
                  </a:moveTo>
                  <a:cubicBezTo>
                    <a:pt x="8512" y="0"/>
                    <a:pt x="8459" y="15"/>
                    <a:pt x="8405" y="50"/>
                  </a:cubicBezTo>
                  <a:cubicBezTo>
                    <a:pt x="8359" y="73"/>
                    <a:pt x="8265" y="96"/>
                    <a:pt x="8219" y="143"/>
                  </a:cubicBezTo>
                  <a:cubicBezTo>
                    <a:pt x="7238" y="470"/>
                    <a:pt x="6374" y="1077"/>
                    <a:pt x="5744" y="1871"/>
                  </a:cubicBezTo>
                  <a:cubicBezTo>
                    <a:pt x="5627" y="2058"/>
                    <a:pt x="5464" y="2221"/>
                    <a:pt x="5277" y="2338"/>
                  </a:cubicBezTo>
                  <a:cubicBezTo>
                    <a:pt x="5225" y="2372"/>
                    <a:pt x="5174" y="2394"/>
                    <a:pt x="5123" y="2394"/>
                  </a:cubicBezTo>
                  <a:cubicBezTo>
                    <a:pt x="5104" y="2394"/>
                    <a:pt x="5085" y="2391"/>
                    <a:pt x="5067" y="2385"/>
                  </a:cubicBezTo>
                  <a:cubicBezTo>
                    <a:pt x="4852" y="2357"/>
                    <a:pt x="4636" y="2343"/>
                    <a:pt x="4421" y="2343"/>
                  </a:cubicBezTo>
                  <a:cubicBezTo>
                    <a:pt x="3560" y="2343"/>
                    <a:pt x="2708" y="2567"/>
                    <a:pt x="1961" y="3015"/>
                  </a:cubicBezTo>
                  <a:cubicBezTo>
                    <a:pt x="1464" y="3291"/>
                    <a:pt x="529" y="3321"/>
                    <a:pt x="158" y="3321"/>
                  </a:cubicBezTo>
                  <a:cubicBezTo>
                    <a:pt x="59" y="3321"/>
                    <a:pt x="0" y="3318"/>
                    <a:pt x="0" y="3318"/>
                  </a:cubicBezTo>
                  <a:lnTo>
                    <a:pt x="0" y="3318"/>
                  </a:lnTo>
                  <a:cubicBezTo>
                    <a:pt x="305" y="3592"/>
                    <a:pt x="714" y="3681"/>
                    <a:pt x="1138" y="3681"/>
                  </a:cubicBezTo>
                  <a:cubicBezTo>
                    <a:pt x="1655" y="3681"/>
                    <a:pt x="2194" y="3548"/>
                    <a:pt x="2592" y="3459"/>
                  </a:cubicBezTo>
                  <a:cubicBezTo>
                    <a:pt x="2802" y="3406"/>
                    <a:pt x="3038" y="3380"/>
                    <a:pt x="3271" y="3380"/>
                  </a:cubicBezTo>
                  <a:cubicBezTo>
                    <a:pt x="3349" y="3380"/>
                    <a:pt x="3426" y="3383"/>
                    <a:pt x="3502" y="3389"/>
                  </a:cubicBezTo>
                  <a:cubicBezTo>
                    <a:pt x="3642" y="3389"/>
                    <a:pt x="3759" y="3529"/>
                    <a:pt x="3759" y="3669"/>
                  </a:cubicBezTo>
                  <a:cubicBezTo>
                    <a:pt x="3759" y="3692"/>
                    <a:pt x="3759" y="3739"/>
                    <a:pt x="3759" y="3762"/>
                  </a:cubicBezTo>
                  <a:cubicBezTo>
                    <a:pt x="3572" y="3785"/>
                    <a:pt x="3245" y="4112"/>
                    <a:pt x="3245" y="4112"/>
                  </a:cubicBezTo>
                  <a:cubicBezTo>
                    <a:pt x="3345" y="4096"/>
                    <a:pt x="3447" y="4088"/>
                    <a:pt x="3551" y="4088"/>
                  </a:cubicBezTo>
                  <a:cubicBezTo>
                    <a:pt x="3741" y="4088"/>
                    <a:pt x="3937" y="4114"/>
                    <a:pt x="4133" y="4159"/>
                  </a:cubicBezTo>
                  <a:cubicBezTo>
                    <a:pt x="4587" y="4329"/>
                    <a:pt x="4937" y="4396"/>
                    <a:pt x="5222" y="4396"/>
                  </a:cubicBezTo>
                  <a:cubicBezTo>
                    <a:pt x="6226" y="4396"/>
                    <a:pt x="6417" y="3570"/>
                    <a:pt x="7471" y="3552"/>
                  </a:cubicBezTo>
                  <a:lnTo>
                    <a:pt x="7542" y="3552"/>
                  </a:lnTo>
                  <a:cubicBezTo>
                    <a:pt x="7682" y="3552"/>
                    <a:pt x="7822" y="3529"/>
                    <a:pt x="7938" y="3505"/>
                  </a:cubicBezTo>
                  <a:cubicBezTo>
                    <a:pt x="8313" y="3439"/>
                    <a:pt x="8230" y="2916"/>
                    <a:pt x="7906" y="2916"/>
                  </a:cubicBezTo>
                  <a:cubicBezTo>
                    <a:pt x="7886" y="2916"/>
                    <a:pt x="7866" y="2918"/>
                    <a:pt x="7845" y="2922"/>
                  </a:cubicBezTo>
                  <a:cubicBezTo>
                    <a:pt x="7798" y="2933"/>
                    <a:pt x="7752" y="2939"/>
                    <a:pt x="7708" y="2939"/>
                  </a:cubicBezTo>
                  <a:cubicBezTo>
                    <a:pt x="7664" y="2939"/>
                    <a:pt x="7623" y="2933"/>
                    <a:pt x="7588" y="2922"/>
                  </a:cubicBezTo>
                  <a:cubicBezTo>
                    <a:pt x="7261" y="2875"/>
                    <a:pt x="6724" y="1964"/>
                    <a:pt x="8219" y="937"/>
                  </a:cubicBezTo>
                  <a:cubicBezTo>
                    <a:pt x="8382" y="820"/>
                    <a:pt x="8546" y="680"/>
                    <a:pt x="8709" y="563"/>
                  </a:cubicBezTo>
                  <a:cubicBezTo>
                    <a:pt x="8982" y="388"/>
                    <a:pt x="8815" y="0"/>
                    <a:pt x="8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2250625" y="703325"/>
              <a:ext cx="186800" cy="89275"/>
            </a:xfrm>
            <a:custGeom>
              <a:avLst/>
              <a:gdLst/>
              <a:ahLst/>
              <a:cxnLst/>
              <a:rect l="l" t="t" r="r" b="b"/>
              <a:pathLst>
                <a:path w="7472" h="3571" extrusionOk="0">
                  <a:moveTo>
                    <a:pt x="7472" y="1"/>
                  </a:moveTo>
                  <a:lnTo>
                    <a:pt x="7472" y="1"/>
                  </a:lnTo>
                  <a:cubicBezTo>
                    <a:pt x="7075" y="467"/>
                    <a:pt x="6514" y="794"/>
                    <a:pt x="5907" y="958"/>
                  </a:cubicBezTo>
                  <a:cubicBezTo>
                    <a:pt x="5207" y="1075"/>
                    <a:pt x="4553" y="1401"/>
                    <a:pt x="4040" y="1892"/>
                  </a:cubicBezTo>
                  <a:cubicBezTo>
                    <a:pt x="3946" y="1985"/>
                    <a:pt x="3829" y="2078"/>
                    <a:pt x="3713" y="2149"/>
                  </a:cubicBezTo>
                  <a:cubicBezTo>
                    <a:pt x="3663" y="2165"/>
                    <a:pt x="3614" y="2182"/>
                    <a:pt x="3564" y="2182"/>
                  </a:cubicBezTo>
                  <a:cubicBezTo>
                    <a:pt x="3544" y="2182"/>
                    <a:pt x="3523" y="2179"/>
                    <a:pt x="3503" y="2172"/>
                  </a:cubicBezTo>
                  <a:cubicBezTo>
                    <a:pt x="3206" y="2086"/>
                    <a:pt x="2906" y="2043"/>
                    <a:pt x="2609" y="2043"/>
                  </a:cubicBezTo>
                  <a:cubicBezTo>
                    <a:pt x="2179" y="2043"/>
                    <a:pt x="1755" y="2133"/>
                    <a:pt x="1355" y="2312"/>
                  </a:cubicBezTo>
                  <a:cubicBezTo>
                    <a:pt x="1199" y="2359"/>
                    <a:pt x="997" y="2374"/>
                    <a:pt x="796" y="2374"/>
                  </a:cubicBezTo>
                  <a:cubicBezTo>
                    <a:pt x="395" y="2374"/>
                    <a:pt x="0" y="2312"/>
                    <a:pt x="0" y="2312"/>
                  </a:cubicBezTo>
                  <a:lnTo>
                    <a:pt x="0" y="2312"/>
                  </a:lnTo>
                  <a:cubicBezTo>
                    <a:pt x="252" y="2609"/>
                    <a:pt x="684" y="2679"/>
                    <a:pt x="1096" y="2679"/>
                  </a:cubicBezTo>
                  <a:cubicBezTo>
                    <a:pt x="1333" y="2679"/>
                    <a:pt x="1564" y="2656"/>
                    <a:pt x="1751" y="2639"/>
                  </a:cubicBezTo>
                  <a:cubicBezTo>
                    <a:pt x="1800" y="2635"/>
                    <a:pt x="1848" y="2633"/>
                    <a:pt x="1897" y="2633"/>
                  </a:cubicBezTo>
                  <a:cubicBezTo>
                    <a:pt x="2135" y="2633"/>
                    <a:pt x="2383" y="2678"/>
                    <a:pt x="2615" y="2756"/>
                  </a:cubicBezTo>
                  <a:cubicBezTo>
                    <a:pt x="2545" y="2826"/>
                    <a:pt x="2522" y="2896"/>
                    <a:pt x="2522" y="2966"/>
                  </a:cubicBezTo>
                  <a:cubicBezTo>
                    <a:pt x="2382" y="3012"/>
                    <a:pt x="2242" y="3082"/>
                    <a:pt x="2125" y="3176"/>
                  </a:cubicBezTo>
                  <a:cubicBezTo>
                    <a:pt x="2335" y="3176"/>
                    <a:pt x="2545" y="3223"/>
                    <a:pt x="2732" y="3293"/>
                  </a:cubicBezTo>
                  <a:cubicBezTo>
                    <a:pt x="3111" y="3498"/>
                    <a:pt x="3387" y="3570"/>
                    <a:pt x="3610" y="3570"/>
                  </a:cubicBezTo>
                  <a:cubicBezTo>
                    <a:pt x="4125" y="3570"/>
                    <a:pt x="4358" y="3189"/>
                    <a:pt x="4907" y="3189"/>
                  </a:cubicBezTo>
                  <a:cubicBezTo>
                    <a:pt x="4958" y="3189"/>
                    <a:pt x="5011" y="3192"/>
                    <a:pt x="5067" y="3199"/>
                  </a:cubicBezTo>
                  <a:lnTo>
                    <a:pt x="5137" y="3199"/>
                  </a:lnTo>
                  <a:cubicBezTo>
                    <a:pt x="5202" y="3209"/>
                    <a:pt x="5267" y="3214"/>
                    <a:pt x="5333" y="3214"/>
                  </a:cubicBezTo>
                  <a:cubicBezTo>
                    <a:pt x="5737" y="3214"/>
                    <a:pt x="6140" y="3031"/>
                    <a:pt x="6421" y="2709"/>
                  </a:cubicBezTo>
                  <a:lnTo>
                    <a:pt x="6421" y="2709"/>
                  </a:lnTo>
                  <a:cubicBezTo>
                    <a:pt x="6123" y="2761"/>
                    <a:pt x="5813" y="2788"/>
                    <a:pt x="5508" y="2788"/>
                  </a:cubicBezTo>
                  <a:cubicBezTo>
                    <a:pt x="5407" y="2788"/>
                    <a:pt x="5306" y="2785"/>
                    <a:pt x="5207" y="2779"/>
                  </a:cubicBezTo>
                  <a:cubicBezTo>
                    <a:pt x="4997" y="2709"/>
                    <a:pt x="4717" y="2032"/>
                    <a:pt x="5837" y="1471"/>
                  </a:cubicBezTo>
                  <a:cubicBezTo>
                    <a:pt x="6514" y="1145"/>
                    <a:pt x="7075" y="631"/>
                    <a:pt x="7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3349150" y="399575"/>
              <a:ext cx="136625" cy="83950"/>
            </a:xfrm>
            <a:custGeom>
              <a:avLst/>
              <a:gdLst/>
              <a:ahLst/>
              <a:cxnLst/>
              <a:rect l="l" t="t" r="r" b="b"/>
              <a:pathLst>
                <a:path w="5465" h="3358" extrusionOk="0">
                  <a:moveTo>
                    <a:pt x="2400" y="1"/>
                  </a:moveTo>
                  <a:cubicBezTo>
                    <a:pt x="1575" y="1"/>
                    <a:pt x="468" y="593"/>
                    <a:pt x="468" y="593"/>
                  </a:cubicBezTo>
                  <a:cubicBezTo>
                    <a:pt x="468" y="593"/>
                    <a:pt x="623" y="561"/>
                    <a:pt x="770" y="561"/>
                  </a:cubicBezTo>
                  <a:cubicBezTo>
                    <a:pt x="902" y="561"/>
                    <a:pt x="1028" y="587"/>
                    <a:pt x="1028" y="687"/>
                  </a:cubicBezTo>
                  <a:cubicBezTo>
                    <a:pt x="1028" y="873"/>
                    <a:pt x="1" y="1667"/>
                    <a:pt x="164" y="3068"/>
                  </a:cubicBezTo>
                  <a:cubicBezTo>
                    <a:pt x="152" y="3258"/>
                    <a:pt x="297" y="3357"/>
                    <a:pt x="445" y="3357"/>
                  </a:cubicBezTo>
                  <a:cubicBezTo>
                    <a:pt x="589" y="3357"/>
                    <a:pt x="736" y="3264"/>
                    <a:pt x="748" y="3068"/>
                  </a:cubicBezTo>
                  <a:cubicBezTo>
                    <a:pt x="841" y="2578"/>
                    <a:pt x="1075" y="2111"/>
                    <a:pt x="1425" y="1714"/>
                  </a:cubicBezTo>
                  <a:cubicBezTo>
                    <a:pt x="1588" y="1527"/>
                    <a:pt x="1798" y="1364"/>
                    <a:pt x="2032" y="1224"/>
                  </a:cubicBezTo>
                  <a:cubicBezTo>
                    <a:pt x="2079" y="1200"/>
                    <a:pt x="2125" y="1189"/>
                    <a:pt x="2172" y="1189"/>
                  </a:cubicBezTo>
                  <a:cubicBezTo>
                    <a:pt x="2219" y="1189"/>
                    <a:pt x="2265" y="1200"/>
                    <a:pt x="2312" y="1224"/>
                  </a:cubicBezTo>
                  <a:cubicBezTo>
                    <a:pt x="2569" y="1364"/>
                    <a:pt x="2849" y="1410"/>
                    <a:pt x="3129" y="1410"/>
                  </a:cubicBezTo>
                  <a:cubicBezTo>
                    <a:pt x="3199" y="1387"/>
                    <a:pt x="3269" y="1364"/>
                    <a:pt x="3363" y="1364"/>
                  </a:cubicBezTo>
                  <a:cubicBezTo>
                    <a:pt x="3394" y="1348"/>
                    <a:pt x="3430" y="1340"/>
                    <a:pt x="3467" y="1340"/>
                  </a:cubicBezTo>
                  <a:cubicBezTo>
                    <a:pt x="3542" y="1340"/>
                    <a:pt x="3620" y="1371"/>
                    <a:pt x="3666" y="1434"/>
                  </a:cubicBezTo>
                  <a:cubicBezTo>
                    <a:pt x="4017" y="1807"/>
                    <a:pt x="4437" y="2111"/>
                    <a:pt x="4927" y="2298"/>
                  </a:cubicBezTo>
                  <a:cubicBezTo>
                    <a:pt x="4971" y="2320"/>
                    <a:pt x="5016" y="2330"/>
                    <a:pt x="5058" y="2330"/>
                  </a:cubicBezTo>
                  <a:cubicBezTo>
                    <a:pt x="5284" y="2330"/>
                    <a:pt x="5454" y="2050"/>
                    <a:pt x="5277" y="1854"/>
                  </a:cubicBezTo>
                  <a:cubicBezTo>
                    <a:pt x="5091" y="1597"/>
                    <a:pt x="4904" y="1364"/>
                    <a:pt x="4717" y="1130"/>
                  </a:cubicBezTo>
                  <a:cubicBezTo>
                    <a:pt x="4577" y="990"/>
                    <a:pt x="4624" y="733"/>
                    <a:pt x="4810" y="663"/>
                  </a:cubicBezTo>
                  <a:cubicBezTo>
                    <a:pt x="5044" y="546"/>
                    <a:pt x="5277" y="383"/>
                    <a:pt x="5464" y="173"/>
                  </a:cubicBezTo>
                  <a:lnTo>
                    <a:pt x="5464" y="173"/>
                  </a:lnTo>
                  <a:cubicBezTo>
                    <a:pt x="5464" y="173"/>
                    <a:pt x="4768" y="299"/>
                    <a:pt x="4057" y="299"/>
                  </a:cubicBezTo>
                  <a:cubicBezTo>
                    <a:pt x="3625" y="299"/>
                    <a:pt x="3187" y="253"/>
                    <a:pt x="2896" y="103"/>
                  </a:cubicBezTo>
                  <a:cubicBezTo>
                    <a:pt x="2755" y="30"/>
                    <a:pt x="2584" y="1"/>
                    <a:pt x="2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3145450" y="1012525"/>
              <a:ext cx="136600" cy="83300"/>
            </a:xfrm>
            <a:custGeom>
              <a:avLst/>
              <a:gdLst/>
              <a:ahLst/>
              <a:cxnLst/>
              <a:rect l="l" t="t" r="r" b="b"/>
              <a:pathLst>
                <a:path w="5464" h="3332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34" y="572"/>
                    <a:pt x="785" y="572"/>
                  </a:cubicBezTo>
                  <a:cubicBezTo>
                    <a:pt x="912" y="572"/>
                    <a:pt x="1027" y="601"/>
                    <a:pt x="1027" y="707"/>
                  </a:cubicBezTo>
                  <a:cubicBezTo>
                    <a:pt x="1027" y="871"/>
                    <a:pt x="0" y="1665"/>
                    <a:pt x="187" y="3042"/>
                  </a:cubicBezTo>
                  <a:cubicBezTo>
                    <a:pt x="175" y="3232"/>
                    <a:pt x="320" y="3331"/>
                    <a:pt x="468" y="3331"/>
                  </a:cubicBezTo>
                  <a:cubicBezTo>
                    <a:pt x="612" y="3331"/>
                    <a:pt x="759" y="3238"/>
                    <a:pt x="771" y="3042"/>
                  </a:cubicBezTo>
                  <a:cubicBezTo>
                    <a:pt x="864" y="2552"/>
                    <a:pt x="1097" y="2108"/>
                    <a:pt x="1424" y="1735"/>
                  </a:cubicBezTo>
                  <a:cubicBezTo>
                    <a:pt x="1611" y="1525"/>
                    <a:pt x="1821" y="1361"/>
                    <a:pt x="2055" y="1221"/>
                  </a:cubicBezTo>
                  <a:cubicBezTo>
                    <a:pt x="2090" y="1198"/>
                    <a:pt x="2136" y="1186"/>
                    <a:pt x="2183" y="1186"/>
                  </a:cubicBezTo>
                  <a:cubicBezTo>
                    <a:pt x="2230" y="1186"/>
                    <a:pt x="2277" y="1198"/>
                    <a:pt x="2312" y="1221"/>
                  </a:cubicBezTo>
                  <a:cubicBezTo>
                    <a:pt x="2568" y="1361"/>
                    <a:pt x="2849" y="1408"/>
                    <a:pt x="3129" y="1408"/>
                  </a:cubicBezTo>
                  <a:cubicBezTo>
                    <a:pt x="3199" y="1385"/>
                    <a:pt x="3292" y="1385"/>
                    <a:pt x="3362" y="1361"/>
                  </a:cubicBezTo>
                  <a:cubicBezTo>
                    <a:pt x="3393" y="1346"/>
                    <a:pt x="3430" y="1338"/>
                    <a:pt x="3467" y="1338"/>
                  </a:cubicBezTo>
                  <a:cubicBezTo>
                    <a:pt x="3541" y="1338"/>
                    <a:pt x="3619" y="1369"/>
                    <a:pt x="3666" y="1431"/>
                  </a:cubicBezTo>
                  <a:cubicBezTo>
                    <a:pt x="4016" y="1805"/>
                    <a:pt x="4436" y="2108"/>
                    <a:pt x="4927" y="2295"/>
                  </a:cubicBezTo>
                  <a:cubicBezTo>
                    <a:pt x="4971" y="2317"/>
                    <a:pt x="5015" y="2327"/>
                    <a:pt x="5056" y="2327"/>
                  </a:cubicBezTo>
                  <a:cubicBezTo>
                    <a:pt x="5277" y="2327"/>
                    <a:pt x="5434" y="2048"/>
                    <a:pt x="5277" y="1852"/>
                  </a:cubicBezTo>
                  <a:cubicBezTo>
                    <a:pt x="5090" y="1595"/>
                    <a:pt x="4903" y="1361"/>
                    <a:pt x="4716" y="1128"/>
                  </a:cubicBezTo>
                  <a:cubicBezTo>
                    <a:pt x="4576" y="988"/>
                    <a:pt x="4623" y="754"/>
                    <a:pt x="4810" y="661"/>
                  </a:cubicBezTo>
                  <a:cubicBezTo>
                    <a:pt x="5043" y="544"/>
                    <a:pt x="5277" y="381"/>
                    <a:pt x="5464" y="194"/>
                  </a:cubicBezTo>
                  <a:lnTo>
                    <a:pt x="5464" y="194"/>
                  </a:lnTo>
                  <a:cubicBezTo>
                    <a:pt x="5463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0"/>
                  </a:cubicBezTo>
                  <a:cubicBezTo>
                    <a:pt x="2757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3752500" y="727675"/>
              <a:ext cx="136600" cy="83875"/>
            </a:xfrm>
            <a:custGeom>
              <a:avLst/>
              <a:gdLst/>
              <a:ahLst/>
              <a:cxnLst/>
              <a:rect l="l" t="t" r="r" b="b"/>
              <a:pathLst>
                <a:path w="5464" h="3355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22" y="582"/>
                    <a:pt x="769" y="582"/>
                  </a:cubicBezTo>
                  <a:cubicBezTo>
                    <a:pt x="902" y="582"/>
                    <a:pt x="1028" y="608"/>
                    <a:pt x="1028" y="708"/>
                  </a:cubicBezTo>
                  <a:cubicBezTo>
                    <a:pt x="1028" y="871"/>
                    <a:pt x="0" y="1665"/>
                    <a:pt x="187" y="3066"/>
                  </a:cubicBezTo>
                  <a:cubicBezTo>
                    <a:pt x="175" y="3255"/>
                    <a:pt x="320" y="3355"/>
                    <a:pt x="468" y="3355"/>
                  </a:cubicBezTo>
                  <a:cubicBezTo>
                    <a:pt x="612" y="3355"/>
                    <a:pt x="759" y="3261"/>
                    <a:pt x="771" y="3066"/>
                  </a:cubicBezTo>
                  <a:cubicBezTo>
                    <a:pt x="864" y="2575"/>
                    <a:pt x="1098" y="2132"/>
                    <a:pt x="1424" y="1758"/>
                  </a:cubicBezTo>
                  <a:cubicBezTo>
                    <a:pt x="1588" y="1548"/>
                    <a:pt x="1821" y="1385"/>
                    <a:pt x="2055" y="1245"/>
                  </a:cubicBezTo>
                  <a:cubicBezTo>
                    <a:pt x="2096" y="1217"/>
                    <a:pt x="2145" y="1206"/>
                    <a:pt x="2197" y="1206"/>
                  </a:cubicBezTo>
                  <a:cubicBezTo>
                    <a:pt x="2234" y="1206"/>
                    <a:pt x="2273" y="1212"/>
                    <a:pt x="2312" y="1221"/>
                  </a:cubicBezTo>
                  <a:cubicBezTo>
                    <a:pt x="2536" y="1344"/>
                    <a:pt x="2778" y="1412"/>
                    <a:pt x="3022" y="1412"/>
                  </a:cubicBezTo>
                  <a:cubicBezTo>
                    <a:pt x="3058" y="1412"/>
                    <a:pt x="3093" y="1411"/>
                    <a:pt x="3129" y="1408"/>
                  </a:cubicBezTo>
                  <a:cubicBezTo>
                    <a:pt x="3199" y="1408"/>
                    <a:pt x="3292" y="1385"/>
                    <a:pt x="3362" y="1361"/>
                  </a:cubicBezTo>
                  <a:cubicBezTo>
                    <a:pt x="3393" y="1346"/>
                    <a:pt x="3430" y="1338"/>
                    <a:pt x="3467" y="1338"/>
                  </a:cubicBezTo>
                  <a:cubicBezTo>
                    <a:pt x="3541" y="1338"/>
                    <a:pt x="3619" y="1369"/>
                    <a:pt x="3666" y="1431"/>
                  </a:cubicBezTo>
                  <a:cubicBezTo>
                    <a:pt x="4016" y="1805"/>
                    <a:pt x="4436" y="2108"/>
                    <a:pt x="4927" y="2295"/>
                  </a:cubicBezTo>
                  <a:cubicBezTo>
                    <a:pt x="4971" y="2317"/>
                    <a:pt x="5015" y="2327"/>
                    <a:pt x="5058" y="2327"/>
                  </a:cubicBezTo>
                  <a:cubicBezTo>
                    <a:pt x="5283" y="2327"/>
                    <a:pt x="5454" y="2048"/>
                    <a:pt x="5277" y="1852"/>
                  </a:cubicBezTo>
                  <a:cubicBezTo>
                    <a:pt x="5090" y="1595"/>
                    <a:pt x="4903" y="1361"/>
                    <a:pt x="4717" y="1151"/>
                  </a:cubicBezTo>
                  <a:cubicBezTo>
                    <a:pt x="4576" y="988"/>
                    <a:pt x="4623" y="754"/>
                    <a:pt x="4810" y="661"/>
                  </a:cubicBezTo>
                  <a:cubicBezTo>
                    <a:pt x="5043" y="544"/>
                    <a:pt x="5277" y="381"/>
                    <a:pt x="5464" y="194"/>
                  </a:cubicBezTo>
                  <a:lnTo>
                    <a:pt x="5464" y="194"/>
                  </a:lnTo>
                  <a:cubicBezTo>
                    <a:pt x="5464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1"/>
                  </a:cubicBezTo>
                  <a:cubicBezTo>
                    <a:pt x="2758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2" name="Google Shape;692;p35"/>
          <p:cNvSpPr/>
          <p:nvPr/>
        </p:nvSpPr>
        <p:spPr>
          <a:xfrm>
            <a:off x="722575" y="4456325"/>
            <a:ext cx="8238600" cy="492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4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3" name="Google Shape;693;p35"/>
          <p:cNvGrpSpPr/>
          <p:nvPr/>
        </p:nvGrpSpPr>
        <p:grpSpPr>
          <a:xfrm>
            <a:off x="1746612" y="4533732"/>
            <a:ext cx="5641024" cy="337786"/>
            <a:chOff x="1305157" y="3764928"/>
            <a:chExt cx="3272435" cy="195943"/>
          </a:xfrm>
        </p:grpSpPr>
        <p:sp>
          <p:nvSpPr>
            <p:cNvPr id="694" name="Google Shape;694;p35"/>
            <p:cNvSpPr/>
            <p:nvPr/>
          </p:nvSpPr>
          <p:spPr>
            <a:xfrm flipH="1">
              <a:off x="2626894" y="3764928"/>
              <a:ext cx="870645" cy="93920"/>
            </a:xfrm>
            <a:custGeom>
              <a:avLst/>
              <a:gdLst/>
              <a:ahLst/>
              <a:cxnLst/>
              <a:rect l="l" t="t" r="r" b="b"/>
              <a:pathLst>
                <a:path w="13970" h="1507" extrusionOk="0">
                  <a:moveTo>
                    <a:pt x="12890" y="1"/>
                  </a:moveTo>
                  <a:cubicBezTo>
                    <a:pt x="12764" y="1"/>
                    <a:pt x="12639" y="51"/>
                    <a:pt x="12513" y="76"/>
                  </a:cubicBezTo>
                  <a:lnTo>
                    <a:pt x="12212" y="76"/>
                  </a:lnTo>
                  <a:cubicBezTo>
                    <a:pt x="12011" y="76"/>
                    <a:pt x="11786" y="126"/>
                    <a:pt x="11585" y="176"/>
                  </a:cubicBezTo>
                  <a:cubicBezTo>
                    <a:pt x="11409" y="252"/>
                    <a:pt x="11233" y="277"/>
                    <a:pt x="11058" y="277"/>
                  </a:cubicBezTo>
                  <a:cubicBezTo>
                    <a:pt x="10882" y="277"/>
                    <a:pt x="10737" y="170"/>
                    <a:pt x="10574" y="170"/>
                  </a:cubicBezTo>
                  <a:cubicBezTo>
                    <a:pt x="10528" y="170"/>
                    <a:pt x="10480" y="179"/>
                    <a:pt x="10430" y="201"/>
                  </a:cubicBezTo>
                  <a:cubicBezTo>
                    <a:pt x="10204" y="277"/>
                    <a:pt x="10079" y="402"/>
                    <a:pt x="9878" y="452"/>
                  </a:cubicBezTo>
                  <a:cubicBezTo>
                    <a:pt x="9543" y="557"/>
                    <a:pt x="9191" y="609"/>
                    <a:pt x="8836" y="609"/>
                  </a:cubicBezTo>
                  <a:cubicBezTo>
                    <a:pt x="8765" y="609"/>
                    <a:pt x="8694" y="607"/>
                    <a:pt x="8623" y="603"/>
                  </a:cubicBezTo>
                  <a:cubicBezTo>
                    <a:pt x="8171" y="603"/>
                    <a:pt x="7694" y="603"/>
                    <a:pt x="7243" y="578"/>
                  </a:cubicBezTo>
                  <a:cubicBezTo>
                    <a:pt x="7142" y="553"/>
                    <a:pt x="7042" y="540"/>
                    <a:pt x="6945" y="540"/>
                  </a:cubicBezTo>
                  <a:cubicBezTo>
                    <a:pt x="6847" y="540"/>
                    <a:pt x="6753" y="553"/>
                    <a:pt x="6665" y="578"/>
                  </a:cubicBezTo>
                  <a:cubicBezTo>
                    <a:pt x="6414" y="678"/>
                    <a:pt x="6138" y="728"/>
                    <a:pt x="5887" y="754"/>
                  </a:cubicBezTo>
                  <a:cubicBezTo>
                    <a:pt x="5781" y="736"/>
                    <a:pt x="5687" y="718"/>
                    <a:pt x="5597" y="718"/>
                  </a:cubicBezTo>
                  <a:cubicBezTo>
                    <a:pt x="5559" y="718"/>
                    <a:pt x="5523" y="721"/>
                    <a:pt x="5486" y="728"/>
                  </a:cubicBezTo>
                  <a:cubicBezTo>
                    <a:pt x="5310" y="754"/>
                    <a:pt x="5134" y="779"/>
                    <a:pt x="4984" y="804"/>
                  </a:cubicBezTo>
                  <a:cubicBezTo>
                    <a:pt x="4356" y="904"/>
                    <a:pt x="3729" y="854"/>
                    <a:pt x="3101" y="904"/>
                  </a:cubicBezTo>
                  <a:cubicBezTo>
                    <a:pt x="2775" y="929"/>
                    <a:pt x="2424" y="904"/>
                    <a:pt x="2097" y="979"/>
                  </a:cubicBezTo>
                  <a:cubicBezTo>
                    <a:pt x="1872" y="1005"/>
                    <a:pt x="1671" y="1030"/>
                    <a:pt x="1445" y="1055"/>
                  </a:cubicBezTo>
                  <a:cubicBezTo>
                    <a:pt x="1194" y="1055"/>
                    <a:pt x="968" y="1105"/>
                    <a:pt x="717" y="1105"/>
                  </a:cubicBezTo>
                  <a:cubicBezTo>
                    <a:pt x="700" y="1105"/>
                    <a:pt x="655" y="1104"/>
                    <a:pt x="595" y="1104"/>
                  </a:cubicBezTo>
                  <a:cubicBezTo>
                    <a:pt x="386" y="1104"/>
                    <a:pt x="0" y="1119"/>
                    <a:pt x="39" y="1256"/>
                  </a:cubicBezTo>
                  <a:cubicBezTo>
                    <a:pt x="322" y="1283"/>
                    <a:pt x="609" y="1291"/>
                    <a:pt x="897" y="1291"/>
                  </a:cubicBezTo>
                  <a:cubicBezTo>
                    <a:pt x="1451" y="1291"/>
                    <a:pt x="2011" y="1259"/>
                    <a:pt x="2563" y="1259"/>
                  </a:cubicBezTo>
                  <a:cubicBezTo>
                    <a:pt x="2795" y="1259"/>
                    <a:pt x="3024" y="1264"/>
                    <a:pt x="3252" y="1281"/>
                  </a:cubicBezTo>
                  <a:cubicBezTo>
                    <a:pt x="3980" y="1356"/>
                    <a:pt x="4683" y="1507"/>
                    <a:pt x="5410" y="1507"/>
                  </a:cubicBezTo>
                  <a:cubicBezTo>
                    <a:pt x="6113" y="1507"/>
                    <a:pt x="6816" y="1356"/>
                    <a:pt x="7519" y="1356"/>
                  </a:cubicBezTo>
                  <a:cubicBezTo>
                    <a:pt x="8648" y="1356"/>
                    <a:pt x="9803" y="1306"/>
                    <a:pt x="10932" y="1306"/>
                  </a:cubicBezTo>
                  <a:cubicBezTo>
                    <a:pt x="11284" y="1306"/>
                    <a:pt x="11635" y="1281"/>
                    <a:pt x="11986" y="1281"/>
                  </a:cubicBezTo>
                  <a:cubicBezTo>
                    <a:pt x="12187" y="1293"/>
                    <a:pt x="12382" y="1299"/>
                    <a:pt x="12573" y="1299"/>
                  </a:cubicBezTo>
                  <a:cubicBezTo>
                    <a:pt x="12764" y="1299"/>
                    <a:pt x="12953" y="1293"/>
                    <a:pt x="13141" y="1281"/>
                  </a:cubicBezTo>
                  <a:cubicBezTo>
                    <a:pt x="13283" y="1263"/>
                    <a:pt x="13412" y="1245"/>
                    <a:pt x="13547" y="1245"/>
                  </a:cubicBezTo>
                  <a:cubicBezTo>
                    <a:pt x="13603" y="1245"/>
                    <a:pt x="13659" y="1248"/>
                    <a:pt x="13718" y="1256"/>
                  </a:cubicBezTo>
                  <a:cubicBezTo>
                    <a:pt x="13969" y="1256"/>
                    <a:pt x="13919" y="1055"/>
                    <a:pt x="13869" y="854"/>
                  </a:cubicBezTo>
                  <a:lnTo>
                    <a:pt x="13894" y="804"/>
                  </a:lnTo>
                  <a:lnTo>
                    <a:pt x="13417" y="352"/>
                  </a:lnTo>
                  <a:cubicBezTo>
                    <a:pt x="13317" y="252"/>
                    <a:pt x="13040" y="1"/>
                    <a:pt x="12890" y="1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 flipH="1">
              <a:off x="1305157" y="3858786"/>
              <a:ext cx="1490754" cy="75348"/>
            </a:xfrm>
            <a:custGeom>
              <a:avLst/>
              <a:gdLst/>
              <a:ahLst/>
              <a:cxnLst/>
              <a:rect l="l" t="t" r="r" b="b"/>
              <a:pathLst>
                <a:path w="23920" h="1209" extrusionOk="0">
                  <a:moveTo>
                    <a:pt x="3665" y="1"/>
                  </a:moveTo>
                  <a:cubicBezTo>
                    <a:pt x="3665" y="1"/>
                    <a:pt x="0" y="402"/>
                    <a:pt x="1632" y="603"/>
                  </a:cubicBezTo>
                  <a:cubicBezTo>
                    <a:pt x="3288" y="829"/>
                    <a:pt x="7179" y="954"/>
                    <a:pt x="5121" y="1130"/>
                  </a:cubicBezTo>
                  <a:cubicBezTo>
                    <a:pt x="4443" y="1189"/>
                    <a:pt x="5486" y="1208"/>
                    <a:pt x="7256" y="1208"/>
                  </a:cubicBezTo>
                  <a:cubicBezTo>
                    <a:pt x="10796" y="1208"/>
                    <a:pt x="17243" y="1130"/>
                    <a:pt x="18649" y="1130"/>
                  </a:cubicBezTo>
                  <a:cubicBezTo>
                    <a:pt x="20732" y="1130"/>
                    <a:pt x="15060" y="829"/>
                    <a:pt x="17118" y="603"/>
                  </a:cubicBezTo>
                  <a:cubicBezTo>
                    <a:pt x="19151" y="402"/>
                    <a:pt x="23920" y="1"/>
                    <a:pt x="23920" y="1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 flipH="1">
              <a:off x="2961694" y="3907273"/>
              <a:ext cx="1615898" cy="53597"/>
            </a:xfrm>
            <a:custGeom>
              <a:avLst/>
              <a:gdLst/>
              <a:ahLst/>
              <a:cxnLst/>
              <a:rect l="l" t="t" r="r" b="b"/>
              <a:pathLst>
                <a:path w="25928" h="860" extrusionOk="0">
                  <a:moveTo>
                    <a:pt x="3967" y="1"/>
                  </a:moveTo>
                  <a:cubicBezTo>
                    <a:pt x="3967" y="1"/>
                    <a:pt x="1" y="277"/>
                    <a:pt x="1783" y="427"/>
                  </a:cubicBezTo>
                  <a:cubicBezTo>
                    <a:pt x="3565" y="603"/>
                    <a:pt x="7782" y="678"/>
                    <a:pt x="5548" y="804"/>
                  </a:cubicBezTo>
                  <a:cubicBezTo>
                    <a:pt x="4803" y="846"/>
                    <a:pt x="5930" y="860"/>
                    <a:pt x="7848" y="860"/>
                  </a:cubicBezTo>
                  <a:cubicBezTo>
                    <a:pt x="11683" y="860"/>
                    <a:pt x="18683" y="804"/>
                    <a:pt x="20205" y="804"/>
                  </a:cubicBezTo>
                  <a:cubicBezTo>
                    <a:pt x="22464" y="804"/>
                    <a:pt x="16340" y="578"/>
                    <a:pt x="18549" y="427"/>
                  </a:cubicBezTo>
                  <a:cubicBezTo>
                    <a:pt x="20733" y="302"/>
                    <a:pt x="25928" y="1"/>
                    <a:pt x="25928" y="1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35"/>
          <p:cNvSpPr/>
          <p:nvPr/>
        </p:nvSpPr>
        <p:spPr>
          <a:xfrm rot="1799290">
            <a:off x="7794985" y="407242"/>
            <a:ext cx="1051576" cy="5897315"/>
          </a:xfrm>
          <a:prstGeom prst="rect">
            <a:avLst/>
          </a:prstGeom>
          <a:gradFill>
            <a:gsLst>
              <a:gs pos="0">
                <a:srgbClr val="F8D39F">
                  <a:alpha val="27058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91500" y="102900"/>
            <a:ext cx="8961000" cy="4937700"/>
            <a:chOff x="91500" y="102900"/>
            <a:chExt cx="8961000" cy="4937700"/>
          </a:xfrm>
        </p:grpSpPr>
        <p:sp>
          <p:nvSpPr>
            <p:cNvPr id="20" name="Google Shape;20;p3"/>
            <p:cNvSpPr/>
            <p:nvPr/>
          </p:nvSpPr>
          <p:spPr>
            <a:xfrm>
              <a:off x="91500" y="102900"/>
              <a:ext cx="8961000" cy="49377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37100" y="148650"/>
              <a:ext cx="8869800" cy="48462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82850" y="194250"/>
              <a:ext cx="8778300" cy="47550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accent1"/>
                </a:gs>
                <a:gs pos="65000">
                  <a:schemeClr val="lt1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722375" y="2070972"/>
            <a:ext cx="3849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990625" y="732697"/>
            <a:ext cx="1313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1127525" y="3629106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>
            <a:off x="5912550" y="441450"/>
            <a:ext cx="3056875" cy="1257375"/>
            <a:chOff x="5912550" y="402025"/>
            <a:chExt cx="3056875" cy="1257375"/>
          </a:xfrm>
        </p:grpSpPr>
        <p:sp>
          <p:nvSpPr>
            <p:cNvPr id="27" name="Google Shape;27;p3"/>
            <p:cNvSpPr/>
            <p:nvPr/>
          </p:nvSpPr>
          <p:spPr>
            <a:xfrm>
              <a:off x="5912550" y="402025"/>
              <a:ext cx="3056875" cy="380150"/>
            </a:xfrm>
            <a:custGeom>
              <a:avLst/>
              <a:gdLst/>
              <a:ahLst/>
              <a:cxnLst/>
              <a:rect l="l" t="t" r="r" b="b"/>
              <a:pathLst>
                <a:path w="122275" h="15206" extrusionOk="0">
                  <a:moveTo>
                    <a:pt x="28975" y="0"/>
                  </a:moveTo>
                  <a:cubicBezTo>
                    <a:pt x="28742" y="0"/>
                    <a:pt x="28532" y="47"/>
                    <a:pt x="28345" y="164"/>
                  </a:cubicBezTo>
                  <a:lnTo>
                    <a:pt x="22812" y="3433"/>
                  </a:lnTo>
                  <a:cubicBezTo>
                    <a:pt x="22648" y="3526"/>
                    <a:pt x="22438" y="3596"/>
                    <a:pt x="22228" y="3596"/>
                  </a:cubicBezTo>
                  <a:lnTo>
                    <a:pt x="1588" y="4740"/>
                  </a:lnTo>
                  <a:cubicBezTo>
                    <a:pt x="24" y="4810"/>
                    <a:pt x="0" y="7122"/>
                    <a:pt x="1565" y="7262"/>
                  </a:cubicBezTo>
                  <a:lnTo>
                    <a:pt x="52907" y="11324"/>
                  </a:lnTo>
                  <a:cubicBezTo>
                    <a:pt x="53865" y="11394"/>
                    <a:pt x="54402" y="12468"/>
                    <a:pt x="53888" y="13262"/>
                  </a:cubicBezTo>
                  <a:cubicBezTo>
                    <a:pt x="53327" y="14115"/>
                    <a:pt x="53953" y="15205"/>
                    <a:pt x="54935" y="15205"/>
                  </a:cubicBezTo>
                  <a:cubicBezTo>
                    <a:pt x="54975" y="15205"/>
                    <a:pt x="55015" y="15204"/>
                    <a:pt x="55055" y="15200"/>
                  </a:cubicBezTo>
                  <a:lnTo>
                    <a:pt x="121107" y="10250"/>
                  </a:lnTo>
                  <a:cubicBezTo>
                    <a:pt x="121761" y="10204"/>
                    <a:pt x="122275" y="9643"/>
                    <a:pt x="122275" y="8989"/>
                  </a:cubicBezTo>
                  <a:lnTo>
                    <a:pt x="122275" y="1261"/>
                  </a:lnTo>
                  <a:cubicBezTo>
                    <a:pt x="122275" y="561"/>
                    <a:pt x="121714" y="0"/>
                    <a:pt x="121014" y="0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10800000">
              <a:off x="6837150" y="1312050"/>
              <a:ext cx="2132275" cy="347350"/>
            </a:xfrm>
            <a:custGeom>
              <a:avLst/>
              <a:gdLst/>
              <a:ahLst/>
              <a:cxnLst/>
              <a:rect l="l" t="t" r="r" b="b"/>
              <a:pathLst>
                <a:path w="85291" h="13894" extrusionOk="0">
                  <a:moveTo>
                    <a:pt x="36367" y="0"/>
                  </a:moveTo>
                  <a:cubicBezTo>
                    <a:pt x="36292" y="0"/>
                    <a:pt x="36218" y="0"/>
                    <a:pt x="36143" y="1"/>
                  </a:cubicBezTo>
                  <a:lnTo>
                    <a:pt x="0" y="1"/>
                  </a:lnTo>
                  <a:lnTo>
                    <a:pt x="0" y="13893"/>
                  </a:lnTo>
                  <a:lnTo>
                    <a:pt x="36517" y="13893"/>
                  </a:lnTo>
                  <a:cubicBezTo>
                    <a:pt x="39739" y="13893"/>
                    <a:pt x="42867" y="12843"/>
                    <a:pt x="45436" y="10881"/>
                  </a:cubicBezTo>
                  <a:cubicBezTo>
                    <a:pt x="47420" y="9387"/>
                    <a:pt x="49778" y="8406"/>
                    <a:pt x="52253" y="8056"/>
                  </a:cubicBezTo>
                  <a:lnTo>
                    <a:pt x="85291" y="3387"/>
                  </a:lnTo>
                  <a:lnTo>
                    <a:pt x="55195" y="3387"/>
                  </a:lnTo>
                  <a:cubicBezTo>
                    <a:pt x="52814" y="3387"/>
                    <a:pt x="50432" y="3060"/>
                    <a:pt x="48167" y="2383"/>
                  </a:cubicBezTo>
                  <a:lnTo>
                    <a:pt x="43171" y="982"/>
                  </a:lnTo>
                  <a:cubicBezTo>
                    <a:pt x="40954" y="349"/>
                    <a:pt x="38672" y="0"/>
                    <a:pt x="36367" y="0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3"/>
          <p:cNvGrpSpPr/>
          <p:nvPr/>
        </p:nvGrpSpPr>
        <p:grpSpPr>
          <a:xfrm flipH="1">
            <a:off x="4970600" y="539500"/>
            <a:ext cx="2418325" cy="738150"/>
            <a:chOff x="2651625" y="237950"/>
            <a:chExt cx="2418325" cy="738150"/>
          </a:xfrm>
        </p:grpSpPr>
        <p:sp>
          <p:nvSpPr>
            <p:cNvPr id="30" name="Google Shape;30;p3"/>
            <p:cNvSpPr/>
            <p:nvPr/>
          </p:nvSpPr>
          <p:spPr>
            <a:xfrm>
              <a:off x="4177425" y="557400"/>
              <a:ext cx="175725" cy="69425"/>
            </a:xfrm>
            <a:custGeom>
              <a:avLst/>
              <a:gdLst/>
              <a:ahLst/>
              <a:cxnLst/>
              <a:rect l="l" t="t" r="r" b="b"/>
              <a:pathLst>
                <a:path w="7029" h="2777" extrusionOk="0">
                  <a:moveTo>
                    <a:pt x="7028" y="0"/>
                  </a:moveTo>
                  <a:lnTo>
                    <a:pt x="7028" y="0"/>
                  </a:lnTo>
                  <a:cubicBezTo>
                    <a:pt x="6585" y="374"/>
                    <a:pt x="6048" y="608"/>
                    <a:pt x="5488" y="654"/>
                  </a:cubicBezTo>
                  <a:cubicBezTo>
                    <a:pt x="4834" y="701"/>
                    <a:pt x="4227" y="911"/>
                    <a:pt x="3713" y="1308"/>
                  </a:cubicBezTo>
                  <a:cubicBezTo>
                    <a:pt x="3620" y="1378"/>
                    <a:pt x="3503" y="1425"/>
                    <a:pt x="3410" y="1471"/>
                  </a:cubicBezTo>
                  <a:cubicBezTo>
                    <a:pt x="3363" y="1483"/>
                    <a:pt x="3322" y="1489"/>
                    <a:pt x="3284" y="1489"/>
                  </a:cubicBezTo>
                  <a:cubicBezTo>
                    <a:pt x="3246" y="1489"/>
                    <a:pt x="3211" y="1483"/>
                    <a:pt x="3176" y="1471"/>
                  </a:cubicBezTo>
                  <a:cubicBezTo>
                    <a:pt x="2817" y="1319"/>
                    <a:pt x="2425" y="1241"/>
                    <a:pt x="2034" y="1241"/>
                  </a:cubicBezTo>
                  <a:cubicBezTo>
                    <a:pt x="1765" y="1241"/>
                    <a:pt x="1496" y="1278"/>
                    <a:pt x="1238" y="1355"/>
                  </a:cubicBezTo>
                  <a:cubicBezTo>
                    <a:pt x="1168" y="1359"/>
                    <a:pt x="1098" y="1360"/>
                    <a:pt x="1028" y="1360"/>
                  </a:cubicBezTo>
                  <a:cubicBezTo>
                    <a:pt x="678" y="1360"/>
                    <a:pt x="331" y="1312"/>
                    <a:pt x="1" y="1215"/>
                  </a:cubicBezTo>
                  <a:lnTo>
                    <a:pt x="1" y="1215"/>
                  </a:lnTo>
                  <a:cubicBezTo>
                    <a:pt x="304" y="1682"/>
                    <a:pt x="1075" y="1728"/>
                    <a:pt x="1542" y="1728"/>
                  </a:cubicBezTo>
                  <a:cubicBezTo>
                    <a:pt x="1798" y="1728"/>
                    <a:pt x="2055" y="1798"/>
                    <a:pt x="2312" y="1915"/>
                  </a:cubicBezTo>
                  <a:cubicBezTo>
                    <a:pt x="2242" y="1962"/>
                    <a:pt x="2219" y="2032"/>
                    <a:pt x="2195" y="2102"/>
                  </a:cubicBezTo>
                  <a:cubicBezTo>
                    <a:pt x="2079" y="2125"/>
                    <a:pt x="1939" y="2172"/>
                    <a:pt x="1822" y="2242"/>
                  </a:cubicBezTo>
                  <a:cubicBezTo>
                    <a:pt x="2009" y="2265"/>
                    <a:pt x="2195" y="2335"/>
                    <a:pt x="2359" y="2405"/>
                  </a:cubicBezTo>
                  <a:cubicBezTo>
                    <a:pt x="2742" y="2691"/>
                    <a:pt x="3015" y="2777"/>
                    <a:pt x="3242" y="2777"/>
                  </a:cubicBezTo>
                  <a:cubicBezTo>
                    <a:pt x="3587" y="2777"/>
                    <a:pt x="3831" y="2580"/>
                    <a:pt x="4204" y="2580"/>
                  </a:cubicBezTo>
                  <a:cubicBezTo>
                    <a:pt x="4289" y="2580"/>
                    <a:pt x="4382" y="2590"/>
                    <a:pt x="4484" y="2615"/>
                  </a:cubicBezTo>
                  <a:lnTo>
                    <a:pt x="4530" y="2615"/>
                  </a:lnTo>
                  <a:cubicBezTo>
                    <a:pt x="4638" y="2645"/>
                    <a:pt x="4749" y="2660"/>
                    <a:pt x="4860" y="2660"/>
                  </a:cubicBezTo>
                  <a:cubicBezTo>
                    <a:pt x="5181" y="2660"/>
                    <a:pt x="5501" y="2538"/>
                    <a:pt x="5744" y="2312"/>
                  </a:cubicBezTo>
                  <a:lnTo>
                    <a:pt x="5744" y="2312"/>
                  </a:lnTo>
                  <a:cubicBezTo>
                    <a:pt x="5651" y="2318"/>
                    <a:pt x="5559" y="2321"/>
                    <a:pt x="5468" y="2321"/>
                  </a:cubicBezTo>
                  <a:cubicBezTo>
                    <a:pt x="5194" y="2321"/>
                    <a:pt x="4927" y="2294"/>
                    <a:pt x="4647" y="2242"/>
                  </a:cubicBezTo>
                  <a:cubicBezTo>
                    <a:pt x="4460" y="2172"/>
                    <a:pt x="4297" y="1518"/>
                    <a:pt x="5371" y="1145"/>
                  </a:cubicBezTo>
                  <a:cubicBezTo>
                    <a:pt x="6001" y="911"/>
                    <a:pt x="6585" y="514"/>
                    <a:pt x="7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32750" y="891700"/>
              <a:ext cx="137200" cy="84400"/>
            </a:xfrm>
            <a:custGeom>
              <a:avLst/>
              <a:gdLst/>
              <a:ahLst/>
              <a:cxnLst/>
              <a:rect l="l" t="t" r="r" b="b"/>
              <a:pathLst>
                <a:path w="5488" h="3376" extrusionOk="0">
                  <a:moveTo>
                    <a:pt x="2434" y="0"/>
                  </a:moveTo>
                  <a:cubicBezTo>
                    <a:pt x="1608" y="0"/>
                    <a:pt x="491" y="614"/>
                    <a:pt x="491" y="614"/>
                  </a:cubicBezTo>
                  <a:cubicBezTo>
                    <a:pt x="491" y="614"/>
                    <a:pt x="639" y="582"/>
                    <a:pt x="780" y="582"/>
                  </a:cubicBezTo>
                  <a:cubicBezTo>
                    <a:pt x="907" y="582"/>
                    <a:pt x="1028" y="608"/>
                    <a:pt x="1028" y="707"/>
                  </a:cubicBezTo>
                  <a:cubicBezTo>
                    <a:pt x="1028" y="871"/>
                    <a:pt x="0" y="1665"/>
                    <a:pt x="187" y="3066"/>
                  </a:cubicBezTo>
                  <a:cubicBezTo>
                    <a:pt x="175" y="3270"/>
                    <a:pt x="324" y="3375"/>
                    <a:pt x="474" y="3375"/>
                  </a:cubicBezTo>
                  <a:cubicBezTo>
                    <a:pt x="616" y="3375"/>
                    <a:pt x="759" y="3282"/>
                    <a:pt x="771" y="3089"/>
                  </a:cubicBezTo>
                  <a:cubicBezTo>
                    <a:pt x="864" y="2599"/>
                    <a:pt x="1098" y="2155"/>
                    <a:pt x="1424" y="1758"/>
                  </a:cubicBezTo>
                  <a:cubicBezTo>
                    <a:pt x="1611" y="1571"/>
                    <a:pt x="1821" y="1408"/>
                    <a:pt x="2055" y="1268"/>
                  </a:cubicBezTo>
                  <a:cubicBezTo>
                    <a:pt x="2098" y="1239"/>
                    <a:pt x="2159" y="1219"/>
                    <a:pt x="2222" y="1219"/>
                  </a:cubicBezTo>
                  <a:cubicBezTo>
                    <a:pt x="2260" y="1219"/>
                    <a:pt x="2299" y="1227"/>
                    <a:pt x="2335" y="1244"/>
                  </a:cubicBezTo>
                  <a:cubicBezTo>
                    <a:pt x="2569" y="1385"/>
                    <a:pt x="2849" y="1431"/>
                    <a:pt x="3152" y="1431"/>
                  </a:cubicBezTo>
                  <a:cubicBezTo>
                    <a:pt x="3222" y="1408"/>
                    <a:pt x="3292" y="1408"/>
                    <a:pt x="3362" y="1385"/>
                  </a:cubicBezTo>
                  <a:cubicBezTo>
                    <a:pt x="3401" y="1369"/>
                    <a:pt x="3440" y="1361"/>
                    <a:pt x="3477" y="1361"/>
                  </a:cubicBezTo>
                  <a:cubicBezTo>
                    <a:pt x="3552" y="1361"/>
                    <a:pt x="3619" y="1392"/>
                    <a:pt x="3666" y="1455"/>
                  </a:cubicBezTo>
                  <a:cubicBezTo>
                    <a:pt x="4016" y="1828"/>
                    <a:pt x="4436" y="2132"/>
                    <a:pt x="4927" y="2318"/>
                  </a:cubicBezTo>
                  <a:cubicBezTo>
                    <a:pt x="4971" y="2341"/>
                    <a:pt x="5015" y="2351"/>
                    <a:pt x="5056" y="2351"/>
                  </a:cubicBezTo>
                  <a:cubicBezTo>
                    <a:pt x="5277" y="2351"/>
                    <a:pt x="5434" y="2071"/>
                    <a:pt x="5277" y="1875"/>
                  </a:cubicBezTo>
                  <a:cubicBezTo>
                    <a:pt x="5113" y="1618"/>
                    <a:pt x="4927" y="1385"/>
                    <a:pt x="4717" y="1151"/>
                  </a:cubicBezTo>
                  <a:cubicBezTo>
                    <a:pt x="4576" y="1011"/>
                    <a:pt x="4623" y="754"/>
                    <a:pt x="4810" y="684"/>
                  </a:cubicBezTo>
                  <a:cubicBezTo>
                    <a:pt x="5067" y="567"/>
                    <a:pt x="5300" y="404"/>
                    <a:pt x="5487" y="194"/>
                  </a:cubicBezTo>
                  <a:lnTo>
                    <a:pt x="5487" y="194"/>
                  </a:lnTo>
                  <a:cubicBezTo>
                    <a:pt x="5487" y="194"/>
                    <a:pt x="4812" y="315"/>
                    <a:pt x="4116" y="315"/>
                  </a:cubicBezTo>
                  <a:cubicBezTo>
                    <a:pt x="3668" y="315"/>
                    <a:pt x="3211" y="265"/>
                    <a:pt x="2919" y="100"/>
                  </a:cubicBezTo>
                  <a:cubicBezTo>
                    <a:pt x="2781" y="29"/>
                    <a:pt x="2615" y="0"/>
                    <a:pt x="2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4249800" y="848600"/>
              <a:ext cx="224575" cy="109925"/>
            </a:xfrm>
            <a:custGeom>
              <a:avLst/>
              <a:gdLst/>
              <a:ahLst/>
              <a:cxnLst/>
              <a:rect l="l" t="t" r="r" b="b"/>
              <a:pathLst>
                <a:path w="8983" h="4397" extrusionOk="0">
                  <a:moveTo>
                    <a:pt x="8563" y="0"/>
                  </a:moveTo>
                  <a:cubicBezTo>
                    <a:pt x="8513" y="0"/>
                    <a:pt x="8460" y="15"/>
                    <a:pt x="8406" y="50"/>
                  </a:cubicBezTo>
                  <a:cubicBezTo>
                    <a:pt x="8336" y="73"/>
                    <a:pt x="8266" y="97"/>
                    <a:pt x="8219" y="120"/>
                  </a:cubicBezTo>
                  <a:cubicBezTo>
                    <a:pt x="7239" y="470"/>
                    <a:pt x="6375" y="1077"/>
                    <a:pt x="5745" y="1871"/>
                  </a:cubicBezTo>
                  <a:cubicBezTo>
                    <a:pt x="5628" y="2058"/>
                    <a:pt x="5464" y="2221"/>
                    <a:pt x="5278" y="2338"/>
                  </a:cubicBezTo>
                  <a:cubicBezTo>
                    <a:pt x="5226" y="2372"/>
                    <a:pt x="5175" y="2394"/>
                    <a:pt x="5124" y="2394"/>
                  </a:cubicBezTo>
                  <a:cubicBezTo>
                    <a:pt x="5105" y="2394"/>
                    <a:pt x="5086" y="2391"/>
                    <a:pt x="5067" y="2385"/>
                  </a:cubicBezTo>
                  <a:cubicBezTo>
                    <a:pt x="4853" y="2357"/>
                    <a:pt x="4637" y="2343"/>
                    <a:pt x="4422" y="2343"/>
                  </a:cubicBezTo>
                  <a:cubicBezTo>
                    <a:pt x="3561" y="2343"/>
                    <a:pt x="2709" y="2567"/>
                    <a:pt x="1962" y="3015"/>
                  </a:cubicBezTo>
                  <a:cubicBezTo>
                    <a:pt x="1411" y="3301"/>
                    <a:pt x="323" y="3319"/>
                    <a:pt x="59" y="3319"/>
                  </a:cubicBezTo>
                  <a:cubicBezTo>
                    <a:pt x="22" y="3319"/>
                    <a:pt x="1" y="3319"/>
                    <a:pt x="1" y="3319"/>
                  </a:cubicBezTo>
                  <a:lnTo>
                    <a:pt x="1" y="3319"/>
                  </a:lnTo>
                  <a:cubicBezTo>
                    <a:pt x="309" y="3585"/>
                    <a:pt x="725" y="3671"/>
                    <a:pt x="1154" y="3671"/>
                  </a:cubicBezTo>
                  <a:cubicBezTo>
                    <a:pt x="1666" y="3671"/>
                    <a:pt x="2199" y="3548"/>
                    <a:pt x="2593" y="3459"/>
                  </a:cubicBezTo>
                  <a:cubicBezTo>
                    <a:pt x="2803" y="3406"/>
                    <a:pt x="3026" y="3380"/>
                    <a:pt x="3262" y="3380"/>
                  </a:cubicBezTo>
                  <a:cubicBezTo>
                    <a:pt x="3341" y="3380"/>
                    <a:pt x="3421" y="3383"/>
                    <a:pt x="3503" y="3389"/>
                  </a:cubicBezTo>
                  <a:cubicBezTo>
                    <a:pt x="3643" y="3389"/>
                    <a:pt x="3760" y="3505"/>
                    <a:pt x="3760" y="3669"/>
                  </a:cubicBezTo>
                  <a:cubicBezTo>
                    <a:pt x="3760" y="3692"/>
                    <a:pt x="3760" y="3716"/>
                    <a:pt x="3760" y="3762"/>
                  </a:cubicBezTo>
                  <a:cubicBezTo>
                    <a:pt x="3573" y="3786"/>
                    <a:pt x="3246" y="4112"/>
                    <a:pt x="3246" y="4112"/>
                  </a:cubicBezTo>
                  <a:cubicBezTo>
                    <a:pt x="3346" y="4096"/>
                    <a:pt x="3448" y="4088"/>
                    <a:pt x="3552" y="4088"/>
                  </a:cubicBezTo>
                  <a:cubicBezTo>
                    <a:pt x="3741" y="4088"/>
                    <a:pt x="3937" y="4114"/>
                    <a:pt x="4133" y="4159"/>
                  </a:cubicBezTo>
                  <a:cubicBezTo>
                    <a:pt x="4588" y="4330"/>
                    <a:pt x="4938" y="4396"/>
                    <a:pt x="5223" y="4396"/>
                  </a:cubicBezTo>
                  <a:cubicBezTo>
                    <a:pt x="6227" y="4396"/>
                    <a:pt x="6417" y="3570"/>
                    <a:pt x="7472" y="3552"/>
                  </a:cubicBezTo>
                  <a:lnTo>
                    <a:pt x="7566" y="3552"/>
                  </a:lnTo>
                  <a:cubicBezTo>
                    <a:pt x="7682" y="3552"/>
                    <a:pt x="7822" y="3529"/>
                    <a:pt x="7963" y="3505"/>
                  </a:cubicBezTo>
                  <a:cubicBezTo>
                    <a:pt x="8315" y="3439"/>
                    <a:pt x="8231" y="2916"/>
                    <a:pt x="7907" y="2916"/>
                  </a:cubicBezTo>
                  <a:cubicBezTo>
                    <a:pt x="7887" y="2916"/>
                    <a:pt x="7867" y="2918"/>
                    <a:pt x="7846" y="2922"/>
                  </a:cubicBezTo>
                  <a:cubicBezTo>
                    <a:pt x="7799" y="2933"/>
                    <a:pt x="7752" y="2939"/>
                    <a:pt x="7709" y="2939"/>
                  </a:cubicBezTo>
                  <a:cubicBezTo>
                    <a:pt x="7665" y="2939"/>
                    <a:pt x="7624" y="2933"/>
                    <a:pt x="7589" y="2922"/>
                  </a:cubicBezTo>
                  <a:cubicBezTo>
                    <a:pt x="7262" y="2875"/>
                    <a:pt x="6748" y="1964"/>
                    <a:pt x="8219" y="914"/>
                  </a:cubicBezTo>
                  <a:cubicBezTo>
                    <a:pt x="8406" y="797"/>
                    <a:pt x="8546" y="680"/>
                    <a:pt x="8710" y="540"/>
                  </a:cubicBezTo>
                  <a:cubicBezTo>
                    <a:pt x="8983" y="384"/>
                    <a:pt x="8816" y="0"/>
                    <a:pt x="8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651625" y="412050"/>
              <a:ext cx="175125" cy="69875"/>
            </a:xfrm>
            <a:custGeom>
              <a:avLst/>
              <a:gdLst/>
              <a:ahLst/>
              <a:cxnLst/>
              <a:rect l="l" t="t" r="r" b="b"/>
              <a:pathLst>
                <a:path w="7005" h="2795" extrusionOk="0">
                  <a:moveTo>
                    <a:pt x="7005" y="1"/>
                  </a:moveTo>
                  <a:lnTo>
                    <a:pt x="7005" y="1"/>
                  </a:lnTo>
                  <a:cubicBezTo>
                    <a:pt x="6585" y="374"/>
                    <a:pt x="6048" y="631"/>
                    <a:pt x="5487" y="678"/>
                  </a:cubicBezTo>
                  <a:cubicBezTo>
                    <a:pt x="4834" y="725"/>
                    <a:pt x="4227" y="935"/>
                    <a:pt x="3713" y="1308"/>
                  </a:cubicBezTo>
                  <a:cubicBezTo>
                    <a:pt x="3620" y="1378"/>
                    <a:pt x="3503" y="1448"/>
                    <a:pt x="3386" y="1495"/>
                  </a:cubicBezTo>
                  <a:cubicBezTo>
                    <a:pt x="3351" y="1507"/>
                    <a:pt x="3316" y="1513"/>
                    <a:pt x="3278" y="1513"/>
                  </a:cubicBezTo>
                  <a:cubicBezTo>
                    <a:pt x="3240" y="1513"/>
                    <a:pt x="3199" y="1507"/>
                    <a:pt x="3153" y="1495"/>
                  </a:cubicBezTo>
                  <a:cubicBezTo>
                    <a:pt x="2793" y="1343"/>
                    <a:pt x="2410" y="1265"/>
                    <a:pt x="2026" y="1265"/>
                  </a:cubicBezTo>
                  <a:cubicBezTo>
                    <a:pt x="1761" y="1265"/>
                    <a:pt x="1495" y="1302"/>
                    <a:pt x="1238" y="1378"/>
                  </a:cubicBezTo>
                  <a:cubicBezTo>
                    <a:pt x="1170" y="1382"/>
                    <a:pt x="1102" y="1384"/>
                    <a:pt x="1033" y="1384"/>
                  </a:cubicBezTo>
                  <a:cubicBezTo>
                    <a:pt x="682" y="1384"/>
                    <a:pt x="333" y="1332"/>
                    <a:pt x="1" y="1215"/>
                  </a:cubicBezTo>
                  <a:lnTo>
                    <a:pt x="1" y="1215"/>
                  </a:lnTo>
                  <a:cubicBezTo>
                    <a:pt x="304" y="1705"/>
                    <a:pt x="1075" y="1729"/>
                    <a:pt x="1542" y="1752"/>
                  </a:cubicBezTo>
                  <a:cubicBezTo>
                    <a:pt x="1798" y="1752"/>
                    <a:pt x="2055" y="1822"/>
                    <a:pt x="2289" y="1939"/>
                  </a:cubicBezTo>
                  <a:cubicBezTo>
                    <a:pt x="2242" y="1985"/>
                    <a:pt x="2195" y="2055"/>
                    <a:pt x="2195" y="2125"/>
                  </a:cubicBezTo>
                  <a:cubicBezTo>
                    <a:pt x="2055" y="2149"/>
                    <a:pt x="1938" y="2172"/>
                    <a:pt x="1822" y="2242"/>
                  </a:cubicBezTo>
                  <a:cubicBezTo>
                    <a:pt x="2008" y="2289"/>
                    <a:pt x="2195" y="2336"/>
                    <a:pt x="2359" y="2429"/>
                  </a:cubicBezTo>
                  <a:cubicBezTo>
                    <a:pt x="2734" y="2709"/>
                    <a:pt x="3003" y="2794"/>
                    <a:pt x="3227" y="2794"/>
                  </a:cubicBezTo>
                  <a:cubicBezTo>
                    <a:pt x="3580" y="2794"/>
                    <a:pt x="3822" y="2581"/>
                    <a:pt x="4195" y="2581"/>
                  </a:cubicBezTo>
                  <a:cubicBezTo>
                    <a:pt x="4276" y="2581"/>
                    <a:pt x="4364" y="2591"/>
                    <a:pt x="4460" y="2616"/>
                  </a:cubicBezTo>
                  <a:lnTo>
                    <a:pt x="4507" y="2616"/>
                  </a:lnTo>
                  <a:cubicBezTo>
                    <a:pt x="4633" y="2656"/>
                    <a:pt x="4760" y="2675"/>
                    <a:pt x="4886" y="2675"/>
                  </a:cubicBezTo>
                  <a:cubicBezTo>
                    <a:pt x="5204" y="2675"/>
                    <a:pt x="5510" y="2553"/>
                    <a:pt x="5744" y="2336"/>
                  </a:cubicBezTo>
                  <a:lnTo>
                    <a:pt x="5744" y="2336"/>
                  </a:lnTo>
                  <a:cubicBezTo>
                    <a:pt x="5651" y="2341"/>
                    <a:pt x="5557" y="2344"/>
                    <a:pt x="5464" y="2344"/>
                  </a:cubicBezTo>
                  <a:cubicBezTo>
                    <a:pt x="5185" y="2344"/>
                    <a:pt x="4909" y="2318"/>
                    <a:pt x="4647" y="2266"/>
                  </a:cubicBezTo>
                  <a:cubicBezTo>
                    <a:pt x="4460" y="2172"/>
                    <a:pt x="4297" y="1542"/>
                    <a:pt x="5371" y="1168"/>
                  </a:cubicBezTo>
                  <a:cubicBezTo>
                    <a:pt x="6001" y="935"/>
                    <a:pt x="6585" y="538"/>
                    <a:pt x="7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349150" y="399575"/>
              <a:ext cx="136625" cy="83950"/>
            </a:xfrm>
            <a:custGeom>
              <a:avLst/>
              <a:gdLst/>
              <a:ahLst/>
              <a:cxnLst/>
              <a:rect l="l" t="t" r="r" b="b"/>
              <a:pathLst>
                <a:path w="5465" h="3358" extrusionOk="0">
                  <a:moveTo>
                    <a:pt x="2400" y="1"/>
                  </a:moveTo>
                  <a:cubicBezTo>
                    <a:pt x="1575" y="1"/>
                    <a:pt x="468" y="593"/>
                    <a:pt x="468" y="593"/>
                  </a:cubicBezTo>
                  <a:cubicBezTo>
                    <a:pt x="468" y="593"/>
                    <a:pt x="623" y="561"/>
                    <a:pt x="770" y="561"/>
                  </a:cubicBezTo>
                  <a:cubicBezTo>
                    <a:pt x="902" y="561"/>
                    <a:pt x="1028" y="587"/>
                    <a:pt x="1028" y="687"/>
                  </a:cubicBezTo>
                  <a:cubicBezTo>
                    <a:pt x="1028" y="873"/>
                    <a:pt x="1" y="1667"/>
                    <a:pt x="164" y="3068"/>
                  </a:cubicBezTo>
                  <a:cubicBezTo>
                    <a:pt x="152" y="3258"/>
                    <a:pt x="297" y="3357"/>
                    <a:pt x="445" y="3357"/>
                  </a:cubicBezTo>
                  <a:cubicBezTo>
                    <a:pt x="589" y="3357"/>
                    <a:pt x="736" y="3264"/>
                    <a:pt x="748" y="3068"/>
                  </a:cubicBezTo>
                  <a:cubicBezTo>
                    <a:pt x="841" y="2578"/>
                    <a:pt x="1075" y="2111"/>
                    <a:pt x="1425" y="1714"/>
                  </a:cubicBezTo>
                  <a:cubicBezTo>
                    <a:pt x="1588" y="1527"/>
                    <a:pt x="1798" y="1364"/>
                    <a:pt x="2032" y="1224"/>
                  </a:cubicBezTo>
                  <a:cubicBezTo>
                    <a:pt x="2079" y="1200"/>
                    <a:pt x="2125" y="1189"/>
                    <a:pt x="2172" y="1189"/>
                  </a:cubicBezTo>
                  <a:cubicBezTo>
                    <a:pt x="2219" y="1189"/>
                    <a:pt x="2265" y="1200"/>
                    <a:pt x="2312" y="1224"/>
                  </a:cubicBezTo>
                  <a:cubicBezTo>
                    <a:pt x="2569" y="1364"/>
                    <a:pt x="2849" y="1410"/>
                    <a:pt x="3129" y="1410"/>
                  </a:cubicBezTo>
                  <a:cubicBezTo>
                    <a:pt x="3199" y="1387"/>
                    <a:pt x="3269" y="1364"/>
                    <a:pt x="3363" y="1364"/>
                  </a:cubicBezTo>
                  <a:cubicBezTo>
                    <a:pt x="3394" y="1348"/>
                    <a:pt x="3430" y="1340"/>
                    <a:pt x="3467" y="1340"/>
                  </a:cubicBezTo>
                  <a:cubicBezTo>
                    <a:pt x="3542" y="1340"/>
                    <a:pt x="3620" y="1371"/>
                    <a:pt x="3666" y="1434"/>
                  </a:cubicBezTo>
                  <a:cubicBezTo>
                    <a:pt x="4017" y="1807"/>
                    <a:pt x="4437" y="2111"/>
                    <a:pt x="4927" y="2298"/>
                  </a:cubicBezTo>
                  <a:cubicBezTo>
                    <a:pt x="4971" y="2320"/>
                    <a:pt x="5016" y="2330"/>
                    <a:pt x="5058" y="2330"/>
                  </a:cubicBezTo>
                  <a:cubicBezTo>
                    <a:pt x="5284" y="2330"/>
                    <a:pt x="5454" y="2050"/>
                    <a:pt x="5277" y="1854"/>
                  </a:cubicBezTo>
                  <a:cubicBezTo>
                    <a:pt x="5091" y="1597"/>
                    <a:pt x="4904" y="1364"/>
                    <a:pt x="4717" y="1130"/>
                  </a:cubicBezTo>
                  <a:cubicBezTo>
                    <a:pt x="4577" y="990"/>
                    <a:pt x="4624" y="733"/>
                    <a:pt x="4810" y="663"/>
                  </a:cubicBezTo>
                  <a:cubicBezTo>
                    <a:pt x="5044" y="546"/>
                    <a:pt x="5277" y="383"/>
                    <a:pt x="5464" y="173"/>
                  </a:cubicBezTo>
                  <a:lnTo>
                    <a:pt x="5464" y="173"/>
                  </a:lnTo>
                  <a:cubicBezTo>
                    <a:pt x="5464" y="173"/>
                    <a:pt x="4768" y="299"/>
                    <a:pt x="4057" y="299"/>
                  </a:cubicBezTo>
                  <a:cubicBezTo>
                    <a:pt x="3625" y="299"/>
                    <a:pt x="3187" y="253"/>
                    <a:pt x="2896" y="103"/>
                  </a:cubicBezTo>
                  <a:cubicBezTo>
                    <a:pt x="2755" y="30"/>
                    <a:pt x="2584" y="1"/>
                    <a:pt x="2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4803750" y="237950"/>
              <a:ext cx="136600" cy="84400"/>
            </a:xfrm>
            <a:custGeom>
              <a:avLst/>
              <a:gdLst/>
              <a:ahLst/>
              <a:cxnLst/>
              <a:rect l="l" t="t" r="r" b="b"/>
              <a:pathLst>
                <a:path w="5464" h="3376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16" y="582"/>
                    <a:pt x="757" y="582"/>
                  </a:cubicBezTo>
                  <a:cubicBezTo>
                    <a:pt x="884" y="582"/>
                    <a:pt x="1004" y="608"/>
                    <a:pt x="1004" y="707"/>
                  </a:cubicBezTo>
                  <a:cubicBezTo>
                    <a:pt x="1004" y="894"/>
                    <a:pt x="0" y="1665"/>
                    <a:pt x="164" y="3066"/>
                  </a:cubicBezTo>
                  <a:cubicBezTo>
                    <a:pt x="164" y="3270"/>
                    <a:pt x="318" y="3375"/>
                    <a:pt x="468" y="3375"/>
                  </a:cubicBezTo>
                  <a:cubicBezTo>
                    <a:pt x="610" y="3375"/>
                    <a:pt x="747" y="3282"/>
                    <a:pt x="747" y="3089"/>
                  </a:cubicBezTo>
                  <a:cubicBezTo>
                    <a:pt x="864" y="2599"/>
                    <a:pt x="1074" y="2132"/>
                    <a:pt x="1401" y="1758"/>
                  </a:cubicBezTo>
                  <a:cubicBezTo>
                    <a:pt x="1588" y="1548"/>
                    <a:pt x="1798" y="1385"/>
                    <a:pt x="2032" y="1244"/>
                  </a:cubicBezTo>
                  <a:cubicBezTo>
                    <a:pt x="2078" y="1221"/>
                    <a:pt x="2125" y="1209"/>
                    <a:pt x="2172" y="1209"/>
                  </a:cubicBezTo>
                  <a:cubicBezTo>
                    <a:pt x="2218" y="1209"/>
                    <a:pt x="2265" y="1221"/>
                    <a:pt x="2312" y="1244"/>
                  </a:cubicBezTo>
                  <a:cubicBezTo>
                    <a:pt x="2569" y="1385"/>
                    <a:pt x="2849" y="1431"/>
                    <a:pt x="3129" y="1431"/>
                  </a:cubicBezTo>
                  <a:cubicBezTo>
                    <a:pt x="3199" y="1408"/>
                    <a:pt x="3269" y="1408"/>
                    <a:pt x="3339" y="1385"/>
                  </a:cubicBezTo>
                  <a:cubicBezTo>
                    <a:pt x="3378" y="1369"/>
                    <a:pt x="3417" y="1361"/>
                    <a:pt x="3455" y="1361"/>
                  </a:cubicBezTo>
                  <a:cubicBezTo>
                    <a:pt x="3531" y="1361"/>
                    <a:pt x="3604" y="1392"/>
                    <a:pt x="3666" y="1455"/>
                  </a:cubicBezTo>
                  <a:cubicBezTo>
                    <a:pt x="4016" y="1828"/>
                    <a:pt x="4436" y="2132"/>
                    <a:pt x="4927" y="2318"/>
                  </a:cubicBezTo>
                  <a:cubicBezTo>
                    <a:pt x="4967" y="2335"/>
                    <a:pt x="5007" y="2343"/>
                    <a:pt x="5045" y="2343"/>
                  </a:cubicBezTo>
                  <a:cubicBezTo>
                    <a:pt x="5271" y="2343"/>
                    <a:pt x="5434" y="2071"/>
                    <a:pt x="5254" y="1852"/>
                  </a:cubicBezTo>
                  <a:cubicBezTo>
                    <a:pt x="5090" y="1618"/>
                    <a:pt x="4903" y="1361"/>
                    <a:pt x="4717" y="1151"/>
                  </a:cubicBezTo>
                  <a:cubicBezTo>
                    <a:pt x="4553" y="1011"/>
                    <a:pt x="4600" y="754"/>
                    <a:pt x="4787" y="684"/>
                  </a:cubicBezTo>
                  <a:cubicBezTo>
                    <a:pt x="5043" y="567"/>
                    <a:pt x="5277" y="404"/>
                    <a:pt x="5464" y="194"/>
                  </a:cubicBezTo>
                  <a:lnTo>
                    <a:pt x="5464" y="194"/>
                  </a:lnTo>
                  <a:cubicBezTo>
                    <a:pt x="5464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0"/>
                  </a:cubicBezTo>
                  <a:cubicBezTo>
                    <a:pt x="2758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6"/>
          <p:cNvGrpSpPr/>
          <p:nvPr/>
        </p:nvGrpSpPr>
        <p:grpSpPr>
          <a:xfrm>
            <a:off x="91500" y="102900"/>
            <a:ext cx="8961000" cy="4937700"/>
            <a:chOff x="91500" y="102900"/>
            <a:chExt cx="8961000" cy="4937700"/>
          </a:xfrm>
        </p:grpSpPr>
        <p:sp>
          <p:nvSpPr>
            <p:cNvPr id="72" name="Google Shape;72;p6"/>
            <p:cNvSpPr/>
            <p:nvPr/>
          </p:nvSpPr>
          <p:spPr>
            <a:xfrm>
              <a:off x="91500" y="102900"/>
              <a:ext cx="8961000" cy="49377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137100" y="148650"/>
              <a:ext cx="8869800" cy="48462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82850" y="194250"/>
              <a:ext cx="8778300" cy="47550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accent1"/>
                </a:gs>
                <a:gs pos="65000">
                  <a:schemeClr val="lt1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76" name="Google Shape;76;p6"/>
          <p:cNvGrpSpPr/>
          <p:nvPr/>
        </p:nvGrpSpPr>
        <p:grpSpPr>
          <a:xfrm>
            <a:off x="6830175" y="518878"/>
            <a:ext cx="2132275" cy="347350"/>
            <a:chOff x="6830175" y="518878"/>
            <a:chExt cx="2132275" cy="347350"/>
          </a:xfrm>
        </p:grpSpPr>
        <p:sp>
          <p:nvSpPr>
            <p:cNvPr id="77" name="Google Shape;77;p6"/>
            <p:cNvSpPr/>
            <p:nvPr/>
          </p:nvSpPr>
          <p:spPr>
            <a:xfrm rot="10800000">
              <a:off x="6830175" y="518878"/>
              <a:ext cx="2132275" cy="347350"/>
            </a:xfrm>
            <a:custGeom>
              <a:avLst/>
              <a:gdLst/>
              <a:ahLst/>
              <a:cxnLst/>
              <a:rect l="l" t="t" r="r" b="b"/>
              <a:pathLst>
                <a:path w="85291" h="13894" extrusionOk="0">
                  <a:moveTo>
                    <a:pt x="36367" y="0"/>
                  </a:moveTo>
                  <a:cubicBezTo>
                    <a:pt x="36292" y="0"/>
                    <a:pt x="36218" y="0"/>
                    <a:pt x="36143" y="1"/>
                  </a:cubicBezTo>
                  <a:lnTo>
                    <a:pt x="0" y="1"/>
                  </a:lnTo>
                  <a:lnTo>
                    <a:pt x="0" y="13893"/>
                  </a:lnTo>
                  <a:lnTo>
                    <a:pt x="36517" y="13893"/>
                  </a:lnTo>
                  <a:cubicBezTo>
                    <a:pt x="39739" y="13893"/>
                    <a:pt x="42867" y="12843"/>
                    <a:pt x="45436" y="10881"/>
                  </a:cubicBezTo>
                  <a:cubicBezTo>
                    <a:pt x="47420" y="9387"/>
                    <a:pt x="49778" y="8406"/>
                    <a:pt x="52253" y="8056"/>
                  </a:cubicBezTo>
                  <a:lnTo>
                    <a:pt x="85291" y="3387"/>
                  </a:lnTo>
                  <a:lnTo>
                    <a:pt x="55195" y="3387"/>
                  </a:lnTo>
                  <a:cubicBezTo>
                    <a:pt x="52814" y="3387"/>
                    <a:pt x="50432" y="3060"/>
                    <a:pt x="48167" y="2383"/>
                  </a:cubicBezTo>
                  <a:lnTo>
                    <a:pt x="43171" y="982"/>
                  </a:lnTo>
                  <a:cubicBezTo>
                    <a:pt x="40954" y="349"/>
                    <a:pt x="38672" y="0"/>
                    <a:pt x="36367" y="0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6"/>
            <p:cNvGrpSpPr/>
            <p:nvPr/>
          </p:nvGrpSpPr>
          <p:grpSpPr>
            <a:xfrm>
              <a:off x="8173837" y="528200"/>
              <a:ext cx="497125" cy="310988"/>
              <a:chOff x="5776440" y="618975"/>
              <a:chExt cx="497125" cy="310988"/>
            </a:xfrm>
          </p:grpSpPr>
          <p:sp>
            <p:nvSpPr>
              <p:cNvPr id="79" name="Google Shape;79;p6"/>
              <p:cNvSpPr/>
              <p:nvPr/>
            </p:nvSpPr>
            <p:spPr>
              <a:xfrm>
                <a:off x="5776440" y="618975"/>
                <a:ext cx="175125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7005" h="2795" extrusionOk="0">
                    <a:moveTo>
                      <a:pt x="7005" y="1"/>
                    </a:moveTo>
                    <a:lnTo>
                      <a:pt x="7005" y="1"/>
                    </a:lnTo>
                    <a:cubicBezTo>
                      <a:pt x="6585" y="374"/>
                      <a:pt x="6048" y="631"/>
                      <a:pt x="5487" y="678"/>
                    </a:cubicBezTo>
                    <a:cubicBezTo>
                      <a:pt x="4834" y="725"/>
                      <a:pt x="4227" y="935"/>
                      <a:pt x="3713" y="1308"/>
                    </a:cubicBezTo>
                    <a:cubicBezTo>
                      <a:pt x="3620" y="1378"/>
                      <a:pt x="3503" y="1448"/>
                      <a:pt x="3386" y="1495"/>
                    </a:cubicBezTo>
                    <a:cubicBezTo>
                      <a:pt x="3351" y="1507"/>
                      <a:pt x="3316" y="1513"/>
                      <a:pt x="3278" y="1513"/>
                    </a:cubicBezTo>
                    <a:cubicBezTo>
                      <a:pt x="3240" y="1513"/>
                      <a:pt x="3199" y="1507"/>
                      <a:pt x="3153" y="1495"/>
                    </a:cubicBezTo>
                    <a:cubicBezTo>
                      <a:pt x="2793" y="1343"/>
                      <a:pt x="2410" y="1265"/>
                      <a:pt x="2026" y="1265"/>
                    </a:cubicBezTo>
                    <a:cubicBezTo>
                      <a:pt x="1761" y="1265"/>
                      <a:pt x="1495" y="1302"/>
                      <a:pt x="1238" y="1378"/>
                    </a:cubicBezTo>
                    <a:cubicBezTo>
                      <a:pt x="1170" y="1382"/>
                      <a:pt x="1102" y="1384"/>
                      <a:pt x="1033" y="1384"/>
                    </a:cubicBezTo>
                    <a:cubicBezTo>
                      <a:pt x="682" y="1384"/>
                      <a:pt x="333" y="1332"/>
                      <a:pt x="1" y="1215"/>
                    </a:cubicBezTo>
                    <a:lnTo>
                      <a:pt x="1" y="1215"/>
                    </a:lnTo>
                    <a:cubicBezTo>
                      <a:pt x="304" y="1705"/>
                      <a:pt x="1075" y="1729"/>
                      <a:pt x="1542" y="1752"/>
                    </a:cubicBezTo>
                    <a:cubicBezTo>
                      <a:pt x="1798" y="1752"/>
                      <a:pt x="2055" y="1822"/>
                      <a:pt x="2289" y="1939"/>
                    </a:cubicBezTo>
                    <a:cubicBezTo>
                      <a:pt x="2242" y="1985"/>
                      <a:pt x="2195" y="2055"/>
                      <a:pt x="2195" y="2125"/>
                    </a:cubicBezTo>
                    <a:cubicBezTo>
                      <a:pt x="2055" y="2149"/>
                      <a:pt x="1938" y="2172"/>
                      <a:pt x="1822" y="2242"/>
                    </a:cubicBezTo>
                    <a:cubicBezTo>
                      <a:pt x="2008" y="2289"/>
                      <a:pt x="2195" y="2336"/>
                      <a:pt x="2359" y="2429"/>
                    </a:cubicBezTo>
                    <a:cubicBezTo>
                      <a:pt x="2734" y="2709"/>
                      <a:pt x="3003" y="2794"/>
                      <a:pt x="3227" y="2794"/>
                    </a:cubicBezTo>
                    <a:cubicBezTo>
                      <a:pt x="3580" y="2794"/>
                      <a:pt x="3822" y="2581"/>
                      <a:pt x="4195" y="2581"/>
                    </a:cubicBezTo>
                    <a:cubicBezTo>
                      <a:pt x="4276" y="2581"/>
                      <a:pt x="4364" y="2591"/>
                      <a:pt x="4460" y="2616"/>
                    </a:cubicBezTo>
                    <a:lnTo>
                      <a:pt x="4507" y="2616"/>
                    </a:lnTo>
                    <a:cubicBezTo>
                      <a:pt x="4633" y="2656"/>
                      <a:pt x="4760" y="2675"/>
                      <a:pt x="4886" y="2675"/>
                    </a:cubicBezTo>
                    <a:cubicBezTo>
                      <a:pt x="5204" y="2675"/>
                      <a:pt x="5510" y="2553"/>
                      <a:pt x="5744" y="2336"/>
                    </a:cubicBezTo>
                    <a:lnTo>
                      <a:pt x="5744" y="2336"/>
                    </a:lnTo>
                    <a:cubicBezTo>
                      <a:pt x="5651" y="2341"/>
                      <a:pt x="5557" y="2344"/>
                      <a:pt x="5464" y="2344"/>
                    </a:cubicBezTo>
                    <a:cubicBezTo>
                      <a:pt x="5185" y="2344"/>
                      <a:pt x="4909" y="2318"/>
                      <a:pt x="4647" y="2266"/>
                    </a:cubicBezTo>
                    <a:cubicBezTo>
                      <a:pt x="4460" y="2172"/>
                      <a:pt x="4297" y="1542"/>
                      <a:pt x="5371" y="1168"/>
                    </a:cubicBezTo>
                    <a:cubicBezTo>
                      <a:pt x="6001" y="935"/>
                      <a:pt x="6585" y="538"/>
                      <a:pt x="70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6"/>
              <p:cNvSpPr/>
              <p:nvPr/>
            </p:nvSpPr>
            <p:spPr>
              <a:xfrm>
                <a:off x="6136940" y="846013"/>
                <a:ext cx="136625" cy="83950"/>
              </a:xfrm>
              <a:custGeom>
                <a:avLst/>
                <a:gdLst/>
                <a:ahLst/>
                <a:cxnLst/>
                <a:rect l="l" t="t" r="r" b="b"/>
                <a:pathLst>
                  <a:path w="5465" h="3358" extrusionOk="0">
                    <a:moveTo>
                      <a:pt x="2400" y="1"/>
                    </a:moveTo>
                    <a:cubicBezTo>
                      <a:pt x="1575" y="1"/>
                      <a:pt x="468" y="593"/>
                      <a:pt x="468" y="593"/>
                    </a:cubicBezTo>
                    <a:cubicBezTo>
                      <a:pt x="468" y="593"/>
                      <a:pt x="623" y="561"/>
                      <a:pt x="770" y="561"/>
                    </a:cubicBezTo>
                    <a:cubicBezTo>
                      <a:pt x="902" y="561"/>
                      <a:pt x="1028" y="587"/>
                      <a:pt x="1028" y="687"/>
                    </a:cubicBezTo>
                    <a:cubicBezTo>
                      <a:pt x="1028" y="873"/>
                      <a:pt x="1" y="1667"/>
                      <a:pt x="164" y="3068"/>
                    </a:cubicBezTo>
                    <a:cubicBezTo>
                      <a:pt x="152" y="3258"/>
                      <a:pt x="297" y="3357"/>
                      <a:pt x="445" y="3357"/>
                    </a:cubicBezTo>
                    <a:cubicBezTo>
                      <a:pt x="589" y="3357"/>
                      <a:pt x="736" y="3264"/>
                      <a:pt x="748" y="3068"/>
                    </a:cubicBezTo>
                    <a:cubicBezTo>
                      <a:pt x="841" y="2578"/>
                      <a:pt x="1075" y="2111"/>
                      <a:pt x="1425" y="1714"/>
                    </a:cubicBezTo>
                    <a:cubicBezTo>
                      <a:pt x="1588" y="1527"/>
                      <a:pt x="1798" y="1364"/>
                      <a:pt x="2032" y="1224"/>
                    </a:cubicBezTo>
                    <a:cubicBezTo>
                      <a:pt x="2079" y="1200"/>
                      <a:pt x="2125" y="1189"/>
                      <a:pt x="2172" y="1189"/>
                    </a:cubicBezTo>
                    <a:cubicBezTo>
                      <a:pt x="2219" y="1189"/>
                      <a:pt x="2265" y="1200"/>
                      <a:pt x="2312" y="1224"/>
                    </a:cubicBezTo>
                    <a:cubicBezTo>
                      <a:pt x="2569" y="1364"/>
                      <a:pt x="2849" y="1410"/>
                      <a:pt x="3129" y="1410"/>
                    </a:cubicBezTo>
                    <a:cubicBezTo>
                      <a:pt x="3199" y="1387"/>
                      <a:pt x="3269" y="1364"/>
                      <a:pt x="3363" y="1364"/>
                    </a:cubicBezTo>
                    <a:cubicBezTo>
                      <a:pt x="3394" y="1348"/>
                      <a:pt x="3430" y="1340"/>
                      <a:pt x="3467" y="1340"/>
                    </a:cubicBezTo>
                    <a:cubicBezTo>
                      <a:pt x="3542" y="1340"/>
                      <a:pt x="3620" y="1371"/>
                      <a:pt x="3666" y="1434"/>
                    </a:cubicBezTo>
                    <a:cubicBezTo>
                      <a:pt x="4017" y="1807"/>
                      <a:pt x="4437" y="2111"/>
                      <a:pt x="4927" y="2298"/>
                    </a:cubicBezTo>
                    <a:cubicBezTo>
                      <a:pt x="4971" y="2320"/>
                      <a:pt x="5016" y="2330"/>
                      <a:pt x="5058" y="2330"/>
                    </a:cubicBezTo>
                    <a:cubicBezTo>
                      <a:pt x="5284" y="2330"/>
                      <a:pt x="5454" y="2050"/>
                      <a:pt x="5277" y="1854"/>
                    </a:cubicBezTo>
                    <a:cubicBezTo>
                      <a:pt x="5091" y="1597"/>
                      <a:pt x="4904" y="1364"/>
                      <a:pt x="4717" y="1130"/>
                    </a:cubicBezTo>
                    <a:cubicBezTo>
                      <a:pt x="4577" y="990"/>
                      <a:pt x="4624" y="733"/>
                      <a:pt x="4810" y="663"/>
                    </a:cubicBezTo>
                    <a:cubicBezTo>
                      <a:pt x="5044" y="546"/>
                      <a:pt x="5277" y="383"/>
                      <a:pt x="5464" y="173"/>
                    </a:cubicBezTo>
                    <a:lnTo>
                      <a:pt x="5464" y="173"/>
                    </a:lnTo>
                    <a:cubicBezTo>
                      <a:pt x="5464" y="173"/>
                      <a:pt x="4768" y="299"/>
                      <a:pt x="4057" y="299"/>
                    </a:cubicBezTo>
                    <a:cubicBezTo>
                      <a:pt x="3625" y="299"/>
                      <a:pt x="3187" y="253"/>
                      <a:pt x="2896" y="103"/>
                    </a:cubicBezTo>
                    <a:cubicBezTo>
                      <a:pt x="2755" y="30"/>
                      <a:pt x="2584" y="1"/>
                      <a:pt x="24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1" name="Google Shape;81;p6"/>
          <p:cNvGrpSpPr/>
          <p:nvPr/>
        </p:nvGrpSpPr>
        <p:grpSpPr>
          <a:xfrm>
            <a:off x="6962491" y="-1352100"/>
            <a:ext cx="3346400" cy="4480175"/>
            <a:chOff x="6962491" y="-1352100"/>
            <a:chExt cx="3346400" cy="4480175"/>
          </a:xfrm>
        </p:grpSpPr>
        <p:sp>
          <p:nvSpPr>
            <p:cNvPr id="82" name="Google Shape;82;p6"/>
            <p:cNvSpPr/>
            <p:nvPr/>
          </p:nvSpPr>
          <p:spPr>
            <a:xfrm rot="1799601">
              <a:off x="8716592" y="-1233368"/>
              <a:ext cx="489098" cy="4543587"/>
            </a:xfrm>
            <a:prstGeom prst="rect">
              <a:avLst/>
            </a:prstGeom>
            <a:gradFill>
              <a:gsLst>
                <a:gs pos="0">
                  <a:srgbClr val="F8D39F">
                    <a:alpha val="3568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rot="1799601">
              <a:off x="8065692" y="-1534243"/>
              <a:ext cx="489098" cy="4543587"/>
            </a:xfrm>
            <a:prstGeom prst="rect">
              <a:avLst/>
            </a:prstGeom>
            <a:gradFill>
              <a:gsLst>
                <a:gs pos="0">
                  <a:srgbClr val="F8D39F">
                    <a:alpha val="3568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9"/>
          <p:cNvGrpSpPr/>
          <p:nvPr/>
        </p:nvGrpSpPr>
        <p:grpSpPr>
          <a:xfrm>
            <a:off x="91500" y="102900"/>
            <a:ext cx="8961000" cy="4937700"/>
            <a:chOff x="91500" y="102900"/>
            <a:chExt cx="8961000" cy="4937700"/>
          </a:xfrm>
        </p:grpSpPr>
        <p:sp>
          <p:nvSpPr>
            <p:cNvPr id="132" name="Google Shape;132;p9"/>
            <p:cNvSpPr/>
            <p:nvPr/>
          </p:nvSpPr>
          <p:spPr>
            <a:xfrm>
              <a:off x="91500" y="102900"/>
              <a:ext cx="8961000" cy="49377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137100" y="148650"/>
              <a:ext cx="8869800" cy="48462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182850" y="194250"/>
              <a:ext cx="8778300" cy="47550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accent1"/>
                </a:gs>
                <a:gs pos="65000">
                  <a:schemeClr val="lt1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9"/>
          <p:cNvSpPr/>
          <p:nvPr/>
        </p:nvSpPr>
        <p:spPr>
          <a:xfrm>
            <a:off x="722575" y="4257225"/>
            <a:ext cx="8238600" cy="691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4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5912550" y="740200"/>
            <a:ext cx="3056875" cy="380150"/>
          </a:xfrm>
          <a:custGeom>
            <a:avLst/>
            <a:gdLst/>
            <a:ahLst/>
            <a:cxnLst/>
            <a:rect l="l" t="t" r="r" b="b"/>
            <a:pathLst>
              <a:path w="122275" h="15206" extrusionOk="0">
                <a:moveTo>
                  <a:pt x="28975" y="0"/>
                </a:moveTo>
                <a:cubicBezTo>
                  <a:pt x="28742" y="0"/>
                  <a:pt x="28532" y="47"/>
                  <a:pt x="28345" y="164"/>
                </a:cubicBezTo>
                <a:lnTo>
                  <a:pt x="22812" y="3433"/>
                </a:lnTo>
                <a:cubicBezTo>
                  <a:pt x="22648" y="3526"/>
                  <a:pt x="22438" y="3596"/>
                  <a:pt x="22228" y="3596"/>
                </a:cubicBezTo>
                <a:lnTo>
                  <a:pt x="1588" y="4740"/>
                </a:lnTo>
                <a:cubicBezTo>
                  <a:pt x="24" y="4810"/>
                  <a:pt x="0" y="7122"/>
                  <a:pt x="1565" y="7262"/>
                </a:cubicBezTo>
                <a:lnTo>
                  <a:pt x="52907" y="11324"/>
                </a:lnTo>
                <a:cubicBezTo>
                  <a:pt x="53865" y="11394"/>
                  <a:pt x="54402" y="12468"/>
                  <a:pt x="53888" y="13262"/>
                </a:cubicBezTo>
                <a:cubicBezTo>
                  <a:pt x="53327" y="14115"/>
                  <a:pt x="53953" y="15205"/>
                  <a:pt x="54935" y="15205"/>
                </a:cubicBezTo>
                <a:cubicBezTo>
                  <a:pt x="54975" y="15205"/>
                  <a:pt x="55015" y="15204"/>
                  <a:pt x="55055" y="15200"/>
                </a:cubicBezTo>
                <a:lnTo>
                  <a:pt x="121107" y="10250"/>
                </a:lnTo>
                <a:cubicBezTo>
                  <a:pt x="121761" y="10204"/>
                  <a:pt x="122275" y="9643"/>
                  <a:pt x="122275" y="8989"/>
                </a:cubicBezTo>
                <a:lnTo>
                  <a:pt x="122275" y="1261"/>
                </a:lnTo>
                <a:cubicBezTo>
                  <a:pt x="122275" y="561"/>
                  <a:pt x="121714" y="0"/>
                  <a:pt x="121014" y="0"/>
                </a:cubicBezTo>
                <a:close/>
              </a:path>
            </a:pathLst>
          </a:custGeom>
          <a:solidFill>
            <a:srgbClr val="FFFFFF">
              <a:alpha val="64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9"/>
          <p:cNvGrpSpPr/>
          <p:nvPr/>
        </p:nvGrpSpPr>
        <p:grpSpPr>
          <a:xfrm>
            <a:off x="6336800" y="389750"/>
            <a:ext cx="2418325" cy="576525"/>
            <a:chOff x="2651625" y="399575"/>
            <a:chExt cx="2418325" cy="576525"/>
          </a:xfrm>
        </p:grpSpPr>
        <p:sp>
          <p:nvSpPr>
            <p:cNvPr id="138" name="Google Shape;138;p9"/>
            <p:cNvSpPr/>
            <p:nvPr/>
          </p:nvSpPr>
          <p:spPr>
            <a:xfrm>
              <a:off x="4177425" y="557400"/>
              <a:ext cx="175725" cy="69425"/>
            </a:xfrm>
            <a:custGeom>
              <a:avLst/>
              <a:gdLst/>
              <a:ahLst/>
              <a:cxnLst/>
              <a:rect l="l" t="t" r="r" b="b"/>
              <a:pathLst>
                <a:path w="7029" h="2777" extrusionOk="0">
                  <a:moveTo>
                    <a:pt x="7028" y="0"/>
                  </a:moveTo>
                  <a:lnTo>
                    <a:pt x="7028" y="0"/>
                  </a:lnTo>
                  <a:cubicBezTo>
                    <a:pt x="6585" y="374"/>
                    <a:pt x="6048" y="608"/>
                    <a:pt x="5488" y="654"/>
                  </a:cubicBezTo>
                  <a:cubicBezTo>
                    <a:pt x="4834" y="701"/>
                    <a:pt x="4227" y="911"/>
                    <a:pt x="3713" y="1308"/>
                  </a:cubicBezTo>
                  <a:cubicBezTo>
                    <a:pt x="3620" y="1378"/>
                    <a:pt x="3503" y="1425"/>
                    <a:pt x="3410" y="1471"/>
                  </a:cubicBezTo>
                  <a:cubicBezTo>
                    <a:pt x="3363" y="1483"/>
                    <a:pt x="3322" y="1489"/>
                    <a:pt x="3284" y="1489"/>
                  </a:cubicBezTo>
                  <a:cubicBezTo>
                    <a:pt x="3246" y="1489"/>
                    <a:pt x="3211" y="1483"/>
                    <a:pt x="3176" y="1471"/>
                  </a:cubicBezTo>
                  <a:cubicBezTo>
                    <a:pt x="2817" y="1319"/>
                    <a:pt x="2425" y="1241"/>
                    <a:pt x="2034" y="1241"/>
                  </a:cubicBezTo>
                  <a:cubicBezTo>
                    <a:pt x="1765" y="1241"/>
                    <a:pt x="1496" y="1278"/>
                    <a:pt x="1238" y="1355"/>
                  </a:cubicBezTo>
                  <a:cubicBezTo>
                    <a:pt x="1168" y="1359"/>
                    <a:pt x="1098" y="1360"/>
                    <a:pt x="1028" y="1360"/>
                  </a:cubicBezTo>
                  <a:cubicBezTo>
                    <a:pt x="678" y="1360"/>
                    <a:pt x="331" y="1312"/>
                    <a:pt x="1" y="1215"/>
                  </a:cubicBezTo>
                  <a:lnTo>
                    <a:pt x="1" y="1215"/>
                  </a:lnTo>
                  <a:cubicBezTo>
                    <a:pt x="304" y="1682"/>
                    <a:pt x="1075" y="1728"/>
                    <a:pt x="1542" y="1728"/>
                  </a:cubicBezTo>
                  <a:cubicBezTo>
                    <a:pt x="1798" y="1728"/>
                    <a:pt x="2055" y="1798"/>
                    <a:pt x="2312" y="1915"/>
                  </a:cubicBezTo>
                  <a:cubicBezTo>
                    <a:pt x="2242" y="1962"/>
                    <a:pt x="2219" y="2032"/>
                    <a:pt x="2195" y="2102"/>
                  </a:cubicBezTo>
                  <a:cubicBezTo>
                    <a:pt x="2079" y="2125"/>
                    <a:pt x="1939" y="2172"/>
                    <a:pt x="1822" y="2242"/>
                  </a:cubicBezTo>
                  <a:cubicBezTo>
                    <a:pt x="2009" y="2265"/>
                    <a:pt x="2195" y="2335"/>
                    <a:pt x="2359" y="2405"/>
                  </a:cubicBezTo>
                  <a:cubicBezTo>
                    <a:pt x="2742" y="2691"/>
                    <a:pt x="3015" y="2777"/>
                    <a:pt x="3242" y="2777"/>
                  </a:cubicBezTo>
                  <a:cubicBezTo>
                    <a:pt x="3587" y="2777"/>
                    <a:pt x="3831" y="2580"/>
                    <a:pt x="4204" y="2580"/>
                  </a:cubicBezTo>
                  <a:cubicBezTo>
                    <a:pt x="4289" y="2580"/>
                    <a:pt x="4382" y="2590"/>
                    <a:pt x="4484" y="2615"/>
                  </a:cubicBezTo>
                  <a:lnTo>
                    <a:pt x="4530" y="2615"/>
                  </a:lnTo>
                  <a:cubicBezTo>
                    <a:pt x="4638" y="2645"/>
                    <a:pt x="4749" y="2660"/>
                    <a:pt x="4860" y="2660"/>
                  </a:cubicBezTo>
                  <a:cubicBezTo>
                    <a:pt x="5181" y="2660"/>
                    <a:pt x="5501" y="2538"/>
                    <a:pt x="5744" y="2312"/>
                  </a:cubicBezTo>
                  <a:lnTo>
                    <a:pt x="5744" y="2312"/>
                  </a:lnTo>
                  <a:cubicBezTo>
                    <a:pt x="5651" y="2318"/>
                    <a:pt x="5559" y="2321"/>
                    <a:pt x="5468" y="2321"/>
                  </a:cubicBezTo>
                  <a:cubicBezTo>
                    <a:pt x="5194" y="2321"/>
                    <a:pt x="4927" y="2294"/>
                    <a:pt x="4647" y="2242"/>
                  </a:cubicBezTo>
                  <a:cubicBezTo>
                    <a:pt x="4460" y="2172"/>
                    <a:pt x="4297" y="1518"/>
                    <a:pt x="5371" y="1145"/>
                  </a:cubicBezTo>
                  <a:cubicBezTo>
                    <a:pt x="6001" y="911"/>
                    <a:pt x="6585" y="514"/>
                    <a:pt x="7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4932750" y="891700"/>
              <a:ext cx="137200" cy="84400"/>
            </a:xfrm>
            <a:custGeom>
              <a:avLst/>
              <a:gdLst/>
              <a:ahLst/>
              <a:cxnLst/>
              <a:rect l="l" t="t" r="r" b="b"/>
              <a:pathLst>
                <a:path w="5488" h="3376" extrusionOk="0">
                  <a:moveTo>
                    <a:pt x="2434" y="0"/>
                  </a:moveTo>
                  <a:cubicBezTo>
                    <a:pt x="1608" y="0"/>
                    <a:pt x="491" y="614"/>
                    <a:pt x="491" y="614"/>
                  </a:cubicBezTo>
                  <a:cubicBezTo>
                    <a:pt x="491" y="614"/>
                    <a:pt x="639" y="582"/>
                    <a:pt x="780" y="582"/>
                  </a:cubicBezTo>
                  <a:cubicBezTo>
                    <a:pt x="907" y="582"/>
                    <a:pt x="1028" y="608"/>
                    <a:pt x="1028" y="707"/>
                  </a:cubicBezTo>
                  <a:cubicBezTo>
                    <a:pt x="1028" y="871"/>
                    <a:pt x="0" y="1665"/>
                    <a:pt x="187" y="3066"/>
                  </a:cubicBezTo>
                  <a:cubicBezTo>
                    <a:pt x="175" y="3270"/>
                    <a:pt x="324" y="3375"/>
                    <a:pt x="474" y="3375"/>
                  </a:cubicBezTo>
                  <a:cubicBezTo>
                    <a:pt x="616" y="3375"/>
                    <a:pt x="759" y="3282"/>
                    <a:pt x="771" y="3089"/>
                  </a:cubicBezTo>
                  <a:cubicBezTo>
                    <a:pt x="864" y="2599"/>
                    <a:pt x="1098" y="2155"/>
                    <a:pt x="1424" y="1758"/>
                  </a:cubicBezTo>
                  <a:cubicBezTo>
                    <a:pt x="1611" y="1571"/>
                    <a:pt x="1821" y="1408"/>
                    <a:pt x="2055" y="1268"/>
                  </a:cubicBezTo>
                  <a:cubicBezTo>
                    <a:pt x="2098" y="1239"/>
                    <a:pt x="2159" y="1219"/>
                    <a:pt x="2222" y="1219"/>
                  </a:cubicBezTo>
                  <a:cubicBezTo>
                    <a:pt x="2260" y="1219"/>
                    <a:pt x="2299" y="1227"/>
                    <a:pt x="2335" y="1244"/>
                  </a:cubicBezTo>
                  <a:cubicBezTo>
                    <a:pt x="2569" y="1385"/>
                    <a:pt x="2849" y="1431"/>
                    <a:pt x="3152" y="1431"/>
                  </a:cubicBezTo>
                  <a:cubicBezTo>
                    <a:pt x="3222" y="1408"/>
                    <a:pt x="3292" y="1408"/>
                    <a:pt x="3362" y="1385"/>
                  </a:cubicBezTo>
                  <a:cubicBezTo>
                    <a:pt x="3401" y="1369"/>
                    <a:pt x="3440" y="1361"/>
                    <a:pt x="3477" y="1361"/>
                  </a:cubicBezTo>
                  <a:cubicBezTo>
                    <a:pt x="3552" y="1361"/>
                    <a:pt x="3619" y="1392"/>
                    <a:pt x="3666" y="1455"/>
                  </a:cubicBezTo>
                  <a:cubicBezTo>
                    <a:pt x="4016" y="1828"/>
                    <a:pt x="4436" y="2132"/>
                    <a:pt x="4927" y="2318"/>
                  </a:cubicBezTo>
                  <a:cubicBezTo>
                    <a:pt x="4971" y="2341"/>
                    <a:pt x="5015" y="2351"/>
                    <a:pt x="5056" y="2351"/>
                  </a:cubicBezTo>
                  <a:cubicBezTo>
                    <a:pt x="5277" y="2351"/>
                    <a:pt x="5434" y="2071"/>
                    <a:pt x="5277" y="1875"/>
                  </a:cubicBezTo>
                  <a:cubicBezTo>
                    <a:pt x="5113" y="1618"/>
                    <a:pt x="4927" y="1385"/>
                    <a:pt x="4717" y="1151"/>
                  </a:cubicBezTo>
                  <a:cubicBezTo>
                    <a:pt x="4576" y="1011"/>
                    <a:pt x="4623" y="754"/>
                    <a:pt x="4810" y="684"/>
                  </a:cubicBezTo>
                  <a:cubicBezTo>
                    <a:pt x="5067" y="567"/>
                    <a:pt x="5300" y="404"/>
                    <a:pt x="5487" y="194"/>
                  </a:cubicBezTo>
                  <a:lnTo>
                    <a:pt x="5487" y="194"/>
                  </a:lnTo>
                  <a:cubicBezTo>
                    <a:pt x="5487" y="194"/>
                    <a:pt x="4812" y="315"/>
                    <a:pt x="4116" y="315"/>
                  </a:cubicBezTo>
                  <a:cubicBezTo>
                    <a:pt x="3668" y="315"/>
                    <a:pt x="3211" y="265"/>
                    <a:pt x="2919" y="100"/>
                  </a:cubicBezTo>
                  <a:cubicBezTo>
                    <a:pt x="2781" y="29"/>
                    <a:pt x="2615" y="0"/>
                    <a:pt x="2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2947575" y="684000"/>
              <a:ext cx="224575" cy="109900"/>
            </a:xfrm>
            <a:custGeom>
              <a:avLst/>
              <a:gdLst/>
              <a:ahLst/>
              <a:cxnLst/>
              <a:rect l="l" t="t" r="r" b="b"/>
              <a:pathLst>
                <a:path w="8983" h="4396" extrusionOk="0">
                  <a:moveTo>
                    <a:pt x="8562" y="0"/>
                  </a:moveTo>
                  <a:cubicBezTo>
                    <a:pt x="8512" y="0"/>
                    <a:pt x="8459" y="15"/>
                    <a:pt x="8405" y="50"/>
                  </a:cubicBezTo>
                  <a:cubicBezTo>
                    <a:pt x="8359" y="73"/>
                    <a:pt x="8265" y="96"/>
                    <a:pt x="8219" y="143"/>
                  </a:cubicBezTo>
                  <a:cubicBezTo>
                    <a:pt x="7238" y="470"/>
                    <a:pt x="6374" y="1077"/>
                    <a:pt x="5744" y="1871"/>
                  </a:cubicBezTo>
                  <a:cubicBezTo>
                    <a:pt x="5627" y="2058"/>
                    <a:pt x="5464" y="2221"/>
                    <a:pt x="5277" y="2338"/>
                  </a:cubicBezTo>
                  <a:cubicBezTo>
                    <a:pt x="5225" y="2372"/>
                    <a:pt x="5174" y="2394"/>
                    <a:pt x="5123" y="2394"/>
                  </a:cubicBezTo>
                  <a:cubicBezTo>
                    <a:pt x="5104" y="2394"/>
                    <a:pt x="5085" y="2391"/>
                    <a:pt x="5067" y="2385"/>
                  </a:cubicBezTo>
                  <a:cubicBezTo>
                    <a:pt x="4852" y="2357"/>
                    <a:pt x="4636" y="2343"/>
                    <a:pt x="4421" y="2343"/>
                  </a:cubicBezTo>
                  <a:cubicBezTo>
                    <a:pt x="3560" y="2343"/>
                    <a:pt x="2708" y="2567"/>
                    <a:pt x="1961" y="3015"/>
                  </a:cubicBezTo>
                  <a:cubicBezTo>
                    <a:pt x="1464" y="3291"/>
                    <a:pt x="529" y="3321"/>
                    <a:pt x="158" y="3321"/>
                  </a:cubicBezTo>
                  <a:cubicBezTo>
                    <a:pt x="59" y="3321"/>
                    <a:pt x="0" y="3318"/>
                    <a:pt x="0" y="3318"/>
                  </a:cubicBezTo>
                  <a:lnTo>
                    <a:pt x="0" y="3318"/>
                  </a:lnTo>
                  <a:cubicBezTo>
                    <a:pt x="305" y="3592"/>
                    <a:pt x="714" y="3681"/>
                    <a:pt x="1138" y="3681"/>
                  </a:cubicBezTo>
                  <a:cubicBezTo>
                    <a:pt x="1655" y="3681"/>
                    <a:pt x="2194" y="3548"/>
                    <a:pt x="2592" y="3459"/>
                  </a:cubicBezTo>
                  <a:cubicBezTo>
                    <a:pt x="2802" y="3406"/>
                    <a:pt x="3038" y="3380"/>
                    <a:pt x="3271" y="3380"/>
                  </a:cubicBezTo>
                  <a:cubicBezTo>
                    <a:pt x="3349" y="3380"/>
                    <a:pt x="3426" y="3383"/>
                    <a:pt x="3502" y="3389"/>
                  </a:cubicBezTo>
                  <a:cubicBezTo>
                    <a:pt x="3642" y="3389"/>
                    <a:pt x="3759" y="3529"/>
                    <a:pt x="3759" y="3669"/>
                  </a:cubicBezTo>
                  <a:cubicBezTo>
                    <a:pt x="3759" y="3692"/>
                    <a:pt x="3759" y="3739"/>
                    <a:pt x="3759" y="3762"/>
                  </a:cubicBezTo>
                  <a:cubicBezTo>
                    <a:pt x="3572" y="3785"/>
                    <a:pt x="3245" y="4112"/>
                    <a:pt x="3245" y="4112"/>
                  </a:cubicBezTo>
                  <a:cubicBezTo>
                    <a:pt x="3345" y="4096"/>
                    <a:pt x="3447" y="4088"/>
                    <a:pt x="3551" y="4088"/>
                  </a:cubicBezTo>
                  <a:cubicBezTo>
                    <a:pt x="3741" y="4088"/>
                    <a:pt x="3937" y="4114"/>
                    <a:pt x="4133" y="4159"/>
                  </a:cubicBezTo>
                  <a:cubicBezTo>
                    <a:pt x="4587" y="4329"/>
                    <a:pt x="4937" y="4396"/>
                    <a:pt x="5222" y="4396"/>
                  </a:cubicBezTo>
                  <a:cubicBezTo>
                    <a:pt x="6226" y="4396"/>
                    <a:pt x="6417" y="3570"/>
                    <a:pt x="7471" y="3552"/>
                  </a:cubicBezTo>
                  <a:lnTo>
                    <a:pt x="7542" y="3552"/>
                  </a:lnTo>
                  <a:cubicBezTo>
                    <a:pt x="7682" y="3552"/>
                    <a:pt x="7822" y="3529"/>
                    <a:pt x="7938" y="3505"/>
                  </a:cubicBezTo>
                  <a:cubicBezTo>
                    <a:pt x="8313" y="3439"/>
                    <a:pt x="8230" y="2916"/>
                    <a:pt x="7906" y="2916"/>
                  </a:cubicBezTo>
                  <a:cubicBezTo>
                    <a:pt x="7886" y="2916"/>
                    <a:pt x="7866" y="2918"/>
                    <a:pt x="7845" y="2922"/>
                  </a:cubicBezTo>
                  <a:cubicBezTo>
                    <a:pt x="7798" y="2933"/>
                    <a:pt x="7752" y="2939"/>
                    <a:pt x="7708" y="2939"/>
                  </a:cubicBezTo>
                  <a:cubicBezTo>
                    <a:pt x="7664" y="2939"/>
                    <a:pt x="7623" y="2933"/>
                    <a:pt x="7588" y="2922"/>
                  </a:cubicBezTo>
                  <a:cubicBezTo>
                    <a:pt x="7261" y="2875"/>
                    <a:pt x="6724" y="1964"/>
                    <a:pt x="8219" y="937"/>
                  </a:cubicBezTo>
                  <a:cubicBezTo>
                    <a:pt x="8382" y="820"/>
                    <a:pt x="8546" y="680"/>
                    <a:pt x="8709" y="563"/>
                  </a:cubicBezTo>
                  <a:cubicBezTo>
                    <a:pt x="8982" y="388"/>
                    <a:pt x="8815" y="0"/>
                    <a:pt x="8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2651625" y="412050"/>
              <a:ext cx="175125" cy="69875"/>
            </a:xfrm>
            <a:custGeom>
              <a:avLst/>
              <a:gdLst/>
              <a:ahLst/>
              <a:cxnLst/>
              <a:rect l="l" t="t" r="r" b="b"/>
              <a:pathLst>
                <a:path w="7005" h="2795" extrusionOk="0">
                  <a:moveTo>
                    <a:pt x="7005" y="1"/>
                  </a:moveTo>
                  <a:lnTo>
                    <a:pt x="7005" y="1"/>
                  </a:lnTo>
                  <a:cubicBezTo>
                    <a:pt x="6585" y="374"/>
                    <a:pt x="6048" y="631"/>
                    <a:pt x="5487" y="678"/>
                  </a:cubicBezTo>
                  <a:cubicBezTo>
                    <a:pt x="4834" y="725"/>
                    <a:pt x="4227" y="935"/>
                    <a:pt x="3713" y="1308"/>
                  </a:cubicBezTo>
                  <a:cubicBezTo>
                    <a:pt x="3620" y="1378"/>
                    <a:pt x="3503" y="1448"/>
                    <a:pt x="3386" y="1495"/>
                  </a:cubicBezTo>
                  <a:cubicBezTo>
                    <a:pt x="3351" y="1507"/>
                    <a:pt x="3316" y="1513"/>
                    <a:pt x="3278" y="1513"/>
                  </a:cubicBezTo>
                  <a:cubicBezTo>
                    <a:pt x="3240" y="1513"/>
                    <a:pt x="3199" y="1507"/>
                    <a:pt x="3153" y="1495"/>
                  </a:cubicBezTo>
                  <a:cubicBezTo>
                    <a:pt x="2793" y="1343"/>
                    <a:pt x="2410" y="1265"/>
                    <a:pt x="2026" y="1265"/>
                  </a:cubicBezTo>
                  <a:cubicBezTo>
                    <a:pt x="1761" y="1265"/>
                    <a:pt x="1495" y="1302"/>
                    <a:pt x="1238" y="1378"/>
                  </a:cubicBezTo>
                  <a:cubicBezTo>
                    <a:pt x="1170" y="1382"/>
                    <a:pt x="1102" y="1384"/>
                    <a:pt x="1033" y="1384"/>
                  </a:cubicBezTo>
                  <a:cubicBezTo>
                    <a:pt x="682" y="1384"/>
                    <a:pt x="333" y="1332"/>
                    <a:pt x="1" y="1215"/>
                  </a:cubicBezTo>
                  <a:lnTo>
                    <a:pt x="1" y="1215"/>
                  </a:lnTo>
                  <a:cubicBezTo>
                    <a:pt x="304" y="1705"/>
                    <a:pt x="1075" y="1729"/>
                    <a:pt x="1542" y="1752"/>
                  </a:cubicBezTo>
                  <a:cubicBezTo>
                    <a:pt x="1798" y="1752"/>
                    <a:pt x="2055" y="1822"/>
                    <a:pt x="2289" y="1939"/>
                  </a:cubicBezTo>
                  <a:cubicBezTo>
                    <a:pt x="2242" y="1985"/>
                    <a:pt x="2195" y="2055"/>
                    <a:pt x="2195" y="2125"/>
                  </a:cubicBezTo>
                  <a:cubicBezTo>
                    <a:pt x="2055" y="2149"/>
                    <a:pt x="1938" y="2172"/>
                    <a:pt x="1822" y="2242"/>
                  </a:cubicBezTo>
                  <a:cubicBezTo>
                    <a:pt x="2008" y="2289"/>
                    <a:pt x="2195" y="2336"/>
                    <a:pt x="2359" y="2429"/>
                  </a:cubicBezTo>
                  <a:cubicBezTo>
                    <a:pt x="2734" y="2709"/>
                    <a:pt x="3003" y="2794"/>
                    <a:pt x="3227" y="2794"/>
                  </a:cubicBezTo>
                  <a:cubicBezTo>
                    <a:pt x="3580" y="2794"/>
                    <a:pt x="3822" y="2581"/>
                    <a:pt x="4195" y="2581"/>
                  </a:cubicBezTo>
                  <a:cubicBezTo>
                    <a:pt x="4276" y="2581"/>
                    <a:pt x="4364" y="2591"/>
                    <a:pt x="4460" y="2616"/>
                  </a:cubicBezTo>
                  <a:lnTo>
                    <a:pt x="4507" y="2616"/>
                  </a:lnTo>
                  <a:cubicBezTo>
                    <a:pt x="4633" y="2656"/>
                    <a:pt x="4760" y="2675"/>
                    <a:pt x="4886" y="2675"/>
                  </a:cubicBezTo>
                  <a:cubicBezTo>
                    <a:pt x="5204" y="2675"/>
                    <a:pt x="5510" y="2553"/>
                    <a:pt x="5744" y="2336"/>
                  </a:cubicBezTo>
                  <a:lnTo>
                    <a:pt x="5744" y="2336"/>
                  </a:lnTo>
                  <a:cubicBezTo>
                    <a:pt x="5651" y="2341"/>
                    <a:pt x="5557" y="2344"/>
                    <a:pt x="5464" y="2344"/>
                  </a:cubicBezTo>
                  <a:cubicBezTo>
                    <a:pt x="5185" y="2344"/>
                    <a:pt x="4909" y="2318"/>
                    <a:pt x="4647" y="2266"/>
                  </a:cubicBezTo>
                  <a:cubicBezTo>
                    <a:pt x="4460" y="2172"/>
                    <a:pt x="4297" y="1542"/>
                    <a:pt x="5371" y="1168"/>
                  </a:cubicBezTo>
                  <a:cubicBezTo>
                    <a:pt x="6001" y="935"/>
                    <a:pt x="6585" y="538"/>
                    <a:pt x="7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3349150" y="399575"/>
              <a:ext cx="136625" cy="83950"/>
            </a:xfrm>
            <a:custGeom>
              <a:avLst/>
              <a:gdLst/>
              <a:ahLst/>
              <a:cxnLst/>
              <a:rect l="l" t="t" r="r" b="b"/>
              <a:pathLst>
                <a:path w="5465" h="3358" extrusionOk="0">
                  <a:moveTo>
                    <a:pt x="2400" y="1"/>
                  </a:moveTo>
                  <a:cubicBezTo>
                    <a:pt x="1575" y="1"/>
                    <a:pt x="468" y="593"/>
                    <a:pt x="468" y="593"/>
                  </a:cubicBezTo>
                  <a:cubicBezTo>
                    <a:pt x="468" y="593"/>
                    <a:pt x="623" y="561"/>
                    <a:pt x="770" y="561"/>
                  </a:cubicBezTo>
                  <a:cubicBezTo>
                    <a:pt x="902" y="561"/>
                    <a:pt x="1028" y="587"/>
                    <a:pt x="1028" y="687"/>
                  </a:cubicBezTo>
                  <a:cubicBezTo>
                    <a:pt x="1028" y="873"/>
                    <a:pt x="1" y="1667"/>
                    <a:pt x="164" y="3068"/>
                  </a:cubicBezTo>
                  <a:cubicBezTo>
                    <a:pt x="152" y="3258"/>
                    <a:pt x="297" y="3357"/>
                    <a:pt x="445" y="3357"/>
                  </a:cubicBezTo>
                  <a:cubicBezTo>
                    <a:pt x="589" y="3357"/>
                    <a:pt x="736" y="3264"/>
                    <a:pt x="748" y="3068"/>
                  </a:cubicBezTo>
                  <a:cubicBezTo>
                    <a:pt x="841" y="2578"/>
                    <a:pt x="1075" y="2111"/>
                    <a:pt x="1425" y="1714"/>
                  </a:cubicBezTo>
                  <a:cubicBezTo>
                    <a:pt x="1588" y="1527"/>
                    <a:pt x="1798" y="1364"/>
                    <a:pt x="2032" y="1224"/>
                  </a:cubicBezTo>
                  <a:cubicBezTo>
                    <a:pt x="2079" y="1200"/>
                    <a:pt x="2125" y="1189"/>
                    <a:pt x="2172" y="1189"/>
                  </a:cubicBezTo>
                  <a:cubicBezTo>
                    <a:pt x="2219" y="1189"/>
                    <a:pt x="2265" y="1200"/>
                    <a:pt x="2312" y="1224"/>
                  </a:cubicBezTo>
                  <a:cubicBezTo>
                    <a:pt x="2569" y="1364"/>
                    <a:pt x="2849" y="1410"/>
                    <a:pt x="3129" y="1410"/>
                  </a:cubicBezTo>
                  <a:cubicBezTo>
                    <a:pt x="3199" y="1387"/>
                    <a:pt x="3269" y="1364"/>
                    <a:pt x="3363" y="1364"/>
                  </a:cubicBezTo>
                  <a:cubicBezTo>
                    <a:pt x="3394" y="1348"/>
                    <a:pt x="3430" y="1340"/>
                    <a:pt x="3467" y="1340"/>
                  </a:cubicBezTo>
                  <a:cubicBezTo>
                    <a:pt x="3542" y="1340"/>
                    <a:pt x="3620" y="1371"/>
                    <a:pt x="3666" y="1434"/>
                  </a:cubicBezTo>
                  <a:cubicBezTo>
                    <a:pt x="4017" y="1807"/>
                    <a:pt x="4437" y="2111"/>
                    <a:pt x="4927" y="2298"/>
                  </a:cubicBezTo>
                  <a:cubicBezTo>
                    <a:pt x="4971" y="2320"/>
                    <a:pt x="5016" y="2330"/>
                    <a:pt x="5058" y="2330"/>
                  </a:cubicBezTo>
                  <a:cubicBezTo>
                    <a:pt x="5284" y="2330"/>
                    <a:pt x="5454" y="2050"/>
                    <a:pt x="5277" y="1854"/>
                  </a:cubicBezTo>
                  <a:cubicBezTo>
                    <a:pt x="5091" y="1597"/>
                    <a:pt x="4904" y="1364"/>
                    <a:pt x="4717" y="1130"/>
                  </a:cubicBezTo>
                  <a:cubicBezTo>
                    <a:pt x="4577" y="990"/>
                    <a:pt x="4624" y="733"/>
                    <a:pt x="4810" y="663"/>
                  </a:cubicBezTo>
                  <a:cubicBezTo>
                    <a:pt x="5044" y="546"/>
                    <a:pt x="5277" y="383"/>
                    <a:pt x="5464" y="173"/>
                  </a:cubicBezTo>
                  <a:lnTo>
                    <a:pt x="5464" y="173"/>
                  </a:lnTo>
                  <a:cubicBezTo>
                    <a:pt x="5464" y="173"/>
                    <a:pt x="4768" y="299"/>
                    <a:pt x="4057" y="299"/>
                  </a:cubicBezTo>
                  <a:cubicBezTo>
                    <a:pt x="3625" y="299"/>
                    <a:pt x="3187" y="253"/>
                    <a:pt x="2896" y="103"/>
                  </a:cubicBezTo>
                  <a:cubicBezTo>
                    <a:pt x="2755" y="30"/>
                    <a:pt x="2584" y="1"/>
                    <a:pt x="2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3752500" y="727675"/>
              <a:ext cx="136600" cy="83875"/>
            </a:xfrm>
            <a:custGeom>
              <a:avLst/>
              <a:gdLst/>
              <a:ahLst/>
              <a:cxnLst/>
              <a:rect l="l" t="t" r="r" b="b"/>
              <a:pathLst>
                <a:path w="5464" h="3355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22" y="582"/>
                    <a:pt x="769" y="582"/>
                  </a:cubicBezTo>
                  <a:cubicBezTo>
                    <a:pt x="902" y="582"/>
                    <a:pt x="1028" y="608"/>
                    <a:pt x="1028" y="708"/>
                  </a:cubicBezTo>
                  <a:cubicBezTo>
                    <a:pt x="1028" y="871"/>
                    <a:pt x="0" y="1665"/>
                    <a:pt x="187" y="3066"/>
                  </a:cubicBezTo>
                  <a:cubicBezTo>
                    <a:pt x="175" y="3255"/>
                    <a:pt x="320" y="3355"/>
                    <a:pt x="468" y="3355"/>
                  </a:cubicBezTo>
                  <a:cubicBezTo>
                    <a:pt x="612" y="3355"/>
                    <a:pt x="759" y="3261"/>
                    <a:pt x="771" y="3066"/>
                  </a:cubicBezTo>
                  <a:cubicBezTo>
                    <a:pt x="864" y="2575"/>
                    <a:pt x="1098" y="2132"/>
                    <a:pt x="1424" y="1758"/>
                  </a:cubicBezTo>
                  <a:cubicBezTo>
                    <a:pt x="1588" y="1548"/>
                    <a:pt x="1821" y="1385"/>
                    <a:pt x="2055" y="1245"/>
                  </a:cubicBezTo>
                  <a:cubicBezTo>
                    <a:pt x="2096" y="1217"/>
                    <a:pt x="2145" y="1206"/>
                    <a:pt x="2197" y="1206"/>
                  </a:cubicBezTo>
                  <a:cubicBezTo>
                    <a:pt x="2234" y="1206"/>
                    <a:pt x="2273" y="1212"/>
                    <a:pt x="2312" y="1221"/>
                  </a:cubicBezTo>
                  <a:cubicBezTo>
                    <a:pt x="2536" y="1344"/>
                    <a:pt x="2778" y="1412"/>
                    <a:pt x="3022" y="1412"/>
                  </a:cubicBezTo>
                  <a:cubicBezTo>
                    <a:pt x="3058" y="1412"/>
                    <a:pt x="3093" y="1411"/>
                    <a:pt x="3129" y="1408"/>
                  </a:cubicBezTo>
                  <a:cubicBezTo>
                    <a:pt x="3199" y="1408"/>
                    <a:pt x="3292" y="1385"/>
                    <a:pt x="3362" y="1361"/>
                  </a:cubicBezTo>
                  <a:cubicBezTo>
                    <a:pt x="3393" y="1346"/>
                    <a:pt x="3430" y="1338"/>
                    <a:pt x="3467" y="1338"/>
                  </a:cubicBezTo>
                  <a:cubicBezTo>
                    <a:pt x="3541" y="1338"/>
                    <a:pt x="3619" y="1369"/>
                    <a:pt x="3666" y="1431"/>
                  </a:cubicBezTo>
                  <a:cubicBezTo>
                    <a:pt x="4016" y="1805"/>
                    <a:pt x="4436" y="2108"/>
                    <a:pt x="4927" y="2295"/>
                  </a:cubicBezTo>
                  <a:cubicBezTo>
                    <a:pt x="4971" y="2317"/>
                    <a:pt x="5015" y="2327"/>
                    <a:pt x="5058" y="2327"/>
                  </a:cubicBezTo>
                  <a:cubicBezTo>
                    <a:pt x="5283" y="2327"/>
                    <a:pt x="5454" y="2048"/>
                    <a:pt x="5277" y="1852"/>
                  </a:cubicBezTo>
                  <a:cubicBezTo>
                    <a:pt x="5090" y="1595"/>
                    <a:pt x="4903" y="1361"/>
                    <a:pt x="4717" y="1151"/>
                  </a:cubicBezTo>
                  <a:cubicBezTo>
                    <a:pt x="4576" y="988"/>
                    <a:pt x="4623" y="754"/>
                    <a:pt x="4810" y="661"/>
                  </a:cubicBezTo>
                  <a:cubicBezTo>
                    <a:pt x="5043" y="544"/>
                    <a:pt x="5277" y="381"/>
                    <a:pt x="5464" y="194"/>
                  </a:cubicBezTo>
                  <a:lnTo>
                    <a:pt x="5464" y="194"/>
                  </a:lnTo>
                  <a:cubicBezTo>
                    <a:pt x="5464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1"/>
                  </a:cubicBezTo>
                  <a:cubicBezTo>
                    <a:pt x="2758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9"/>
          <p:cNvGrpSpPr/>
          <p:nvPr/>
        </p:nvGrpSpPr>
        <p:grpSpPr>
          <a:xfrm>
            <a:off x="2726452" y="4456397"/>
            <a:ext cx="5641024" cy="362604"/>
            <a:chOff x="1684951" y="3750531"/>
            <a:chExt cx="3272435" cy="210339"/>
          </a:xfrm>
        </p:grpSpPr>
        <p:sp>
          <p:nvSpPr>
            <p:cNvPr id="145" name="Google Shape;145;p9"/>
            <p:cNvSpPr/>
            <p:nvPr/>
          </p:nvSpPr>
          <p:spPr>
            <a:xfrm>
              <a:off x="2765004" y="3764928"/>
              <a:ext cx="870645" cy="93920"/>
            </a:xfrm>
            <a:custGeom>
              <a:avLst/>
              <a:gdLst/>
              <a:ahLst/>
              <a:cxnLst/>
              <a:rect l="l" t="t" r="r" b="b"/>
              <a:pathLst>
                <a:path w="13970" h="1507" extrusionOk="0">
                  <a:moveTo>
                    <a:pt x="12890" y="1"/>
                  </a:moveTo>
                  <a:cubicBezTo>
                    <a:pt x="12764" y="1"/>
                    <a:pt x="12639" y="51"/>
                    <a:pt x="12513" y="76"/>
                  </a:cubicBezTo>
                  <a:lnTo>
                    <a:pt x="12212" y="76"/>
                  </a:lnTo>
                  <a:cubicBezTo>
                    <a:pt x="12011" y="76"/>
                    <a:pt x="11786" y="126"/>
                    <a:pt x="11585" y="176"/>
                  </a:cubicBezTo>
                  <a:cubicBezTo>
                    <a:pt x="11409" y="252"/>
                    <a:pt x="11233" y="277"/>
                    <a:pt x="11058" y="277"/>
                  </a:cubicBezTo>
                  <a:cubicBezTo>
                    <a:pt x="10882" y="277"/>
                    <a:pt x="10737" y="170"/>
                    <a:pt x="10574" y="170"/>
                  </a:cubicBezTo>
                  <a:cubicBezTo>
                    <a:pt x="10528" y="170"/>
                    <a:pt x="10480" y="179"/>
                    <a:pt x="10430" y="201"/>
                  </a:cubicBezTo>
                  <a:cubicBezTo>
                    <a:pt x="10204" y="277"/>
                    <a:pt x="10079" y="402"/>
                    <a:pt x="9878" y="452"/>
                  </a:cubicBezTo>
                  <a:cubicBezTo>
                    <a:pt x="9543" y="557"/>
                    <a:pt x="9191" y="609"/>
                    <a:pt x="8836" y="609"/>
                  </a:cubicBezTo>
                  <a:cubicBezTo>
                    <a:pt x="8765" y="609"/>
                    <a:pt x="8694" y="607"/>
                    <a:pt x="8623" y="603"/>
                  </a:cubicBezTo>
                  <a:cubicBezTo>
                    <a:pt x="8171" y="603"/>
                    <a:pt x="7694" y="603"/>
                    <a:pt x="7243" y="578"/>
                  </a:cubicBezTo>
                  <a:cubicBezTo>
                    <a:pt x="7142" y="553"/>
                    <a:pt x="7042" y="540"/>
                    <a:pt x="6945" y="540"/>
                  </a:cubicBezTo>
                  <a:cubicBezTo>
                    <a:pt x="6847" y="540"/>
                    <a:pt x="6753" y="553"/>
                    <a:pt x="6665" y="578"/>
                  </a:cubicBezTo>
                  <a:cubicBezTo>
                    <a:pt x="6414" y="678"/>
                    <a:pt x="6138" y="728"/>
                    <a:pt x="5887" y="754"/>
                  </a:cubicBezTo>
                  <a:cubicBezTo>
                    <a:pt x="5781" y="736"/>
                    <a:pt x="5687" y="718"/>
                    <a:pt x="5597" y="718"/>
                  </a:cubicBezTo>
                  <a:cubicBezTo>
                    <a:pt x="5559" y="718"/>
                    <a:pt x="5523" y="721"/>
                    <a:pt x="5486" y="728"/>
                  </a:cubicBezTo>
                  <a:cubicBezTo>
                    <a:pt x="5310" y="754"/>
                    <a:pt x="5134" y="779"/>
                    <a:pt x="4984" y="804"/>
                  </a:cubicBezTo>
                  <a:cubicBezTo>
                    <a:pt x="4356" y="904"/>
                    <a:pt x="3729" y="854"/>
                    <a:pt x="3101" y="904"/>
                  </a:cubicBezTo>
                  <a:cubicBezTo>
                    <a:pt x="2775" y="929"/>
                    <a:pt x="2424" y="904"/>
                    <a:pt x="2097" y="979"/>
                  </a:cubicBezTo>
                  <a:cubicBezTo>
                    <a:pt x="1872" y="1005"/>
                    <a:pt x="1671" y="1030"/>
                    <a:pt x="1445" y="1055"/>
                  </a:cubicBezTo>
                  <a:cubicBezTo>
                    <a:pt x="1194" y="1055"/>
                    <a:pt x="968" y="1105"/>
                    <a:pt x="717" y="1105"/>
                  </a:cubicBezTo>
                  <a:cubicBezTo>
                    <a:pt x="700" y="1105"/>
                    <a:pt x="655" y="1104"/>
                    <a:pt x="595" y="1104"/>
                  </a:cubicBezTo>
                  <a:cubicBezTo>
                    <a:pt x="386" y="1104"/>
                    <a:pt x="0" y="1119"/>
                    <a:pt x="39" y="1256"/>
                  </a:cubicBezTo>
                  <a:cubicBezTo>
                    <a:pt x="322" y="1283"/>
                    <a:pt x="609" y="1291"/>
                    <a:pt x="897" y="1291"/>
                  </a:cubicBezTo>
                  <a:cubicBezTo>
                    <a:pt x="1451" y="1291"/>
                    <a:pt x="2011" y="1259"/>
                    <a:pt x="2563" y="1259"/>
                  </a:cubicBezTo>
                  <a:cubicBezTo>
                    <a:pt x="2795" y="1259"/>
                    <a:pt x="3024" y="1264"/>
                    <a:pt x="3252" y="1281"/>
                  </a:cubicBezTo>
                  <a:cubicBezTo>
                    <a:pt x="3980" y="1356"/>
                    <a:pt x="4683" y="1507"/>
                    <a:pt x="5410" y="1507"/>
                  </a:cubicBezTo>
                  <a:cubicBezTo>
                    <a:pt x="6113" y="1507"/>
                    <a:pt x="6816" y="1356"/>
                    <a:pt x="7519" y="1356"/>
                  </a:cubicBezTo>
                  <a:cubicBezTo>
                    <a:pt x="8648" y="1356"/>
                    <a:pt x="9803" y="1306"/>
                    <a:pt x="10932" y="1306"/>
                  </a:cubicBezTo>
                  <a:cubicBezTo>
                    <a:pt x="11284" y="1306"/>
                    <a:pt x="11635" y="1281"/>
                    <a:pt x="11986" y="1281"/>
                  </a:cubicBezTo>
                  <a:cubicBezTo>
                    <a:pt x="12187" y="1293"/>
                    <a:pt x="12382" y="1299"/>
                    <a:pt x="12573" y="1299"/>
                  </a:cubicBezTo>
                  <a:cubicBezTo>
                    <a:pt x="12764" y="1299"/>
                    <a:pt x="12953" y="1293"/>
                    <a:pt x="13141" y="1281"/>
                  </a:cubicBezTo>
                  <a:cubicBezTo>
                    <a:pt x="13283" y="1263"/>
                    <a:pt x="13412" y="1245"/>
                    <a:pt x="13547" y="1245"/>
                  </a:cubicBezTo>
                  <a:cubicBezTo>
                    <a:pt x="13603" y="1245"/>
                    <a:pt x="13659" y="1248"/>
                    <a:pt x="13718" y="1256"/>
                  </a:cubicBezTo>
                  <a:cubicBezTo>
                    <a:pt x="13969" y="1256"/>
                    <a:pt x="13919" y="1055"/>
                    <a:pt x="13869" y="854"/>
                  </a:cubicBezTo>
                  <a:lnTo>
                    <a:pt x="13894" y="804"/>
                  </a:lnTo>
                  <a:lnTo>
                    <a:pt x="13417" y="352"/>
                  </a:lnTo>
                  <a:cubicBezTo>
                    <a:pt x="13317" y="252"/>
                    <a:pt x="13040" y="1"/>
                    <a:pt x="12890" y="1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2429521" y="3750531"/>
              <a:ext cx="295720" cy="69490"/>
            </a:xfrm>
            <a:custGeom>
              <a:avLst/>
              <a:gdLst/>
              <a:ahLst/>
              <a:cxnLst/>
              <a:rect l="l" t="t" r="r" b="b"/>
              <a:pathLst>
                <a:path w="4745" h="1115" extrusionOk="0">
                  <a:moveTo>
                    <a:pt x="2274" y="1"/>
                  </a:moveTo>
                  <a:cubicBezTo>
                    <a:pt x="2236" y="1"/>
                    <a:pt x="2198" y="3"/>
                    <a:pt x="2159" y="6"/>
                  </a:cubicBezTo>
                  <a:cubicBezTo>
                    <a:pt x="1833" y="81"/>
                    <a:pt x="1557" y="232"/>
                    <a:pt x="1306" y="407"/>
                  </a:cubicBezTo>
                  <a:cubicBezTo>
                    <a:pt x="1030" y="558"/>
                    <a:pt x="729" y="583"/>
                    <a:pt x="478" y="734"/>
                  </a:cubicBezTo>
                  <a:cubicBezTo>
                    <a:pt x="202" y="884"/>
                    <a:pt x="1" y="1085"/>
                    <a:pt x="478" y="1110"/>
                  </a:cubicBezTo>
                  <a:cubicBezTo>
                    <a:pt x="517" y="1113"/>
                    <a:pt x="556" y="1114"/>
                    <a:pt x="594" y="1114"/>
                  </a:cubicBezTo>
                  <a:cubicBezTo>
                    <a:pt x="902" y="1114"/>
                    <a:pt x="1195" y="1035"/>
                    <a:pt x="1507" y="1035"/>
                  </a:cubicBezTo>
                  <a:lnTo>
                    <a:pt x="2486" y="1035"/>
                  </a:lnTo>
                  <a:cubicBezTo>
                    <a:pt x="3214" y="1035"/>
                    <a:pt x="3916" y="1010"/>
                    <a:pt x="4619" y="1010"/>
                  </a:cubicBezTo>
                  <a:lnTo>
                    <a:pt x="4745" y="934"/>
                  </a:lnTo>
                  <a:cubicBezTo>
                    <a:pt x="4494" y="734"/>
                    <a:pt x="4192" y="583"/>
                    <a:pt x="3891" y="508"/>
                  </a:cubicBezTo>
                  <a:cubicBezTo>
                    <a:pt x="3590" y="432"/>
                    <a:pt x="3314" y="332"/>
                    <a:pt x="3013" y="207"/>
                  </a:cubicBezTo>
                  <a:cubicBezTo>
                    <a:pt x="2794" y="75"/>
                    <a:pt x="2536" y="1"/>
                    <a:pt x="2274" y="1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3466632" y="3858786"/>
              <a:ext cx="1490754" cy="75348"/>
            </a:xfrm>
            <a:custGeom>
              <a:avLst/>
              <a:gdLst/>
              <a:ahLst/>
              <a:cxnLst/>
              <a:rect l="l" t="t" r="r" b="b"/>
              <a:pathLst>
                <a:path w="23920" h="1209" extrusionOk="0">
                  <a:moveTo>
                    <a:pt x="3665" y="1"/>
                  </a:moveTo>
                  <a:cubicBezTo>
                    <a:pt x="3665" y="1"/>
                    <a:pt x="0" y="402"/>
                    <a:pt x="1632" y="603"/>
                  </a:cubicBezTo>
                  <a:cubicBezTo>
                    <a:pt x="3288" y="829"/>
                    <a:pt x="7179" y="954"/>
                    <a:pt x="5121" y="1130"/>
                  </a:cubicBezTo>
                  <a:cubicBezTo>
                    <a:pt x="4443" y="1189"/>
                    <a:pt x="5486" y="1208"/>
                    <a:pt x="7256" y="1208"/>
                  </a:cubicBezTo>
                  <a:cubicBezTo>
                    <a:pt x="10796" y="1208"/>
                    <a:pt x="17243" y="1130"/>
                    <a:pt x="18649" y="1130"/>
                  </a:cubicBezTo>
                  <a:cubicBezTo>
                    <a:pt x="20732" y="1130"/>
                    <a:pt x="15060" y="829"/>
                    <a:pt x="17118" y="603"/>
                  </a:cubicBezTo>
                  <a:cubicBezTo>
                    <a:pt x="19151" y="402"/>
                    <a:pt x="23920" y="1"/>
                    <a:pt x="23920" y="1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684951" y="3907273"/>
              <a:ext cx="1615898" cy="53597"/>
            </a:xfrm>
            <a:custGeom>
              <a:avLst/>
              <a:gdLst/>
              <a:ahLst/>
              <a:cxnLst/>
              <a:rect l="l" t="t" r="r" b="b"/>
              <a:pathLst>
                <a:path w="25928" h="860" extrusionOk="0">
                  <a:moveTo>
                    <a:pt x="3967" y="1"/>
                  </a:moveTo>
                  <a:cubicBezTo>
                    <a:pt x="3967" y="1"/>
                    <a:pt x="1" y="277"/>
                    <a:pt x="1783" y="427"/>
                  </a:cubicBezTo>
                  <a:cubicBezTo>
                    <a:pt x="3565" y="603"/>
                    <a:pt x="7782" y="678"/>
                    <a:pt x="5548" y="804"/>
                  </a:cubicBezTo>
                  <a:cubicBezTo>
                    <a:pt x="4803" y="846"/>
                    <a:pt x="5930" y="860"/>
                    <a:pt x="7848" y="860"/>
                  </a:cubicBezTo>
                  <a:cubicBezTo>
                    <a:pt x="11683" y="860"/>
                    <a:pt x="18683" y="804"/>
                    <a:pt x="20205" y="804"/>
                  </a:cubicBezTo>
                  <a:cubicBezTo>
                    <a:pt x="22464" y="804"/>
                    <a:pt x="16340" y="578"/>
                    <a:pt x="18549" y="427"/>
                  </a:cubicBezTo>
                  <a:cubicBezTo>
                    <a:pt x="20733" y="302"/>
                    <a:pt x="25928" y="1"/>
                    <a:pt x="25928" y="1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9"/>
          <p:cNvSpPr/>
          <p:nvPr/>
        </p:nvSpPr>
        <p:spPr>
          <a:xfrm rot="1799290">
            <a:off x="7794985" y="407242"/>
            <a:ext cx="1051576" cy="5897315"/>
          </a:xfrm>
          <a:prstGeom prst="rect">
            <a:avLst/>
          </a:prstGeom>
          <a:gradFill>
            <a:gsLst>
              <a:gs pos="0">
                <a:srgbClr val="F8D39F">
                  <a:alpha val="27058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1"/>
          </p:nvPr>
        </p:nvSpPr>
        <p:spPr>
          <a:xfrm>
            <a:off x="4113300" y="1887410"/>
            <a:ext cx="4193700" cy="14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title"/>
          </p:nvPr>
        </p:nvSpPr>
        <p:spPr>
          <a:xfrm>
            <a:off x="4113424" y="1327700"/>
            <a:ext cx="41937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13"/>
          <p:cNvGrpSpPr/>
          <p:nvPr/>
        </p:nvGrpSpPr>
        <p:grpSpPr>
          <a:xfrm>
            <a:off x="91500" y="102900"/>
            <a:ext cx="8961000" cy="4937700"/>
            <a:chOff x="91500" y="102900"/>
            <a:chExt cx="8961000" cy="4937700"/>
          </a:xfrm>
        </p:grpSpPr>
        <p:sp>
          <p:nvSpPr>
            <p:cNvPr id="186" name="Google Shape;186;p13"/>
            <p:cNvSpPr/>
            <p:nvPr/>
          </p:nvSpPr>
          <p:spPr>
            <a:xfrm>
              <a:off x="91500" y="102900"/>
              <a:ext cx="8961000" cy="49377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137100" y="148650"/>
              <a:ext cx="8869800" cy="48462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182850" y="194250"/>
              <a:ext cx="8778300" cy="47550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accent1"/>
                </a:gs>
                <a:gs pos="65000">
                  <a:schemeClr val="lt1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13"/>
          <p:cNvSpPr txBox="1">
            <a:spLocks noGrp="1"/>
          </p:cNvSpPr>
          <p:nvPr>
            <p:ph type="title" hasCustomPrompt="1"/>
          </p:nvPr>
        </p:nvSpPr>
        <p:spPr>
          <a:xfrm>
            <a:off x="1383125" y="1541520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1"/>
          </p:nvPr>
        </p:nvSpPr>
        <p:spPr>
          <a:xfrm>
            <a:off x="827225" y="2394229"/>
            <a:ext cx="19977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2"/>
          </p:nvPr>
        </p:nvSpPr>
        <p:spPr>
          <a:xfrm>
            <a:off x="827225" y="3108160"/>
            <a:ext cx="1997700" cy="8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title" idx="3" hasCustomPrompt="1"/>
          </p:nvPr>
        </p:nvSpPr>
        <p:spPr>
          <a:xfrm>
            <a:off x="4129050" y="1541520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13"/>
          <p:cNvSpPr txBox="1">
            <a:spLocks noGrp="1"/>
          </p:cNvSpPr>
          <p:nvPr>
            <p:ph type="subTitle" idx="4"/>
          </p:nvPr>
        </p:nvSpPr>
        <p:spPr>
          <a:xfrm>
            <a:off x="3573150" y="2394229"/>
            <a:ext cx="19977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5"/>
          </p:nvPr>
        </p:nvSpPr>
        <p:spPr>
          <a:xfrm>
            <a:off x="3573150" y="3108160"/>
            <a:ext cx="1997700" cy="8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title" idx="6" hasCustomPrompt="1"/>
          </p:nvPr>
        </p:nvSpPr>
        <p:spPr>
          <a:xfrm>
            <a:off x="6874975" y="1541520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7"/>
          </p:nvPr>
        </p:nvSpPr>
        <p:spPr>
          <a:xfrm>
            <a:off x="6319075" y="2394229"/>
            <a:ext cx="19977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8"/>
          </p:nvPr>
        </p:nvSpPr>
        <p:spPr>
          <a:xfrm>
            <a:off x="6319075" y="3108160"/>
            <a:ext cx="1997700" cy="8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99" name="Google Shape;199;p13"/>
          <p:cNvGrpSpPr/>
          <p:nvPr/>
        </p:nvGrpSpPr>
        <p:grpSpPr>
          <a:xfrm>
            <a:off x="182850" y="524888"/>
            <a:ext cx="8778300" cy="4093725"/>
            <a:chOff x="182850" y="907425"/>
            <a:chExt cx="8778300" cy="4093725"/>
          </a:xfrm>
        </p:grpSpPr>
        <p:sp>
          <p:nvSpPr>
            <p:cNvPr id="200" name="Google Shape;200;p13"/>
            <p:cNvSpPr/>
            <p:nvPr/>
          </p:nvSpPr>
          <p:spPr>
            <a:xfrm>
              <a:off x="5904275" y="907425"/>
              <a:ext cx="3056875" cy="380150"/>
            </a:xfrm>
            <a:custGeom>
              <a:avLst/>
              <a:gdLst/>
              <a:ahLst/>
              <a:cxnLst/>
              <a:rect l="l" t="t" r="r" b="b"/>
              <a:pathLst>
                <a:path w="122275" h="15206" extrusionOk="0">
                  <a:moveTo>
                    <a:pt x="28975" y="0"/>
                  </a:moveTo>
                  <a:cubicBezTo>
                    <a:pt x="28742" y="0"/>
                    <a:pt x="28532" y="47"/>
                    <a:pt x="28345" y="164"/>
                  </a:cubicBezTo>
                  <a:lnTo>
                    <a:pt x="22812" y="3433"/>
                  </a:lnTo>
                  <a:cubicBezTo>
                    <a:pt x="22648" y="3526"/>
                    <a:pt x="22438" y="3596"/>
                    <a:pt x="22228" y="3596"/>
                  </a:cubicBezTo>
                  <a:lnTo>
                    <a:pt x="1588" y="4740"/>
                  </a:lnTo>
                  <a:cubicBezTo>
                    <a:pt x="24" y="4810"/>
                    <a:pt x="0" y="7122"/>
                    <a:pt x="1565" y="7262"/>
                  </a:cubicBezTo>
                  <a:lnTo>
                    <a:pt x="52907" y="11324"/>
                  </a:lnTo>
                  <a:cubicBezTo>
                    <a:pt x="53865" y="11394"/>
                    <a:pt x="54402" y="12468"/>
                    <a:pt x="53888" y="13262"/>
                  </a:cubicBezTo>
                  <a:cubicBezTo>
                    <a:pt x="53327" y="14115"/>
                    <a:pt x="53953" y="15205"/>
                    <a:pt x="54935" y="15205"/>
                  </a:cubicBezTo>
                  <a:cubicBezTo>
                    <a:pt x="54975" y="15205"/>
                    <a:pt x="55015" y="15204"/>
                    <a:pt x="55055" y="15200"/>
                  </a:cubicBezTo>
                  <a:lnTo>
                    <a:pt x="121107" y="10250"/>
                  </a:lnTo>
                  <a:cubicBezTo>
                    <a:pt x="121761" y="10204"/>
                    <a:pt x="122275" y="9643"/>
                    <a:pt x="122275" y="8989"/>
                  </a:cubicBezTo>
                  <a:lnTo>
                    <a:pt x="122275" y="1261"/>
                  </a:lnTo>
                  <a:cubicBezTo>
                    <a:pt x="122275" y="561"/>
                    <a:pt x="121714" y="0"/>
                    <a:pt x="121014" y="0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182850" y="4653800"/>
              <a:ext cx="2132275" cy="347350"/>
            </a:xfrm>
            <a:custGeom>
              <a:avLst/>
              <a:gdLst/>
              <a:ahLst/>
              <a:cxnLst/>
              <a:rect l="l" t="t" r="r" b="b"/>
              <a:pathLst>
                <a:path w="85291" h="13894" extrusionOk="0">
                  <a:moveTo>
                    <a:pt x="36367" y="0"/>
                  </a:moveTo>
                  <a:cubicBezTo>
                    <a:pt x="36292" y="0"/>
                    <a:pt x="36218" y="0"/>
                    <a:pt x="36143" y="1"/>
                  </a:cubicBezTo>
                  <a:lnTo>
                    <a:pt x="0" y="1"/>
                  </a:lnTo>
                  <a:lnTo>
                    <a:pt x="0" y="13893"/>
                  </a:lnTo>
                  <a:lnTo>
                    <a:pt x="36517" y="13893"/>
                  </a:lnTo>
                  <a:cubicBezTo>
                    <a:pt x="39739" y="13893"/>
                    <a:pt x="42867" y="12843"/>
                    <a:pt x="45436" y="10881"/>
                  </a:cubicBezTo>
                  <a:cubicBezTo>
                    <a:pt x="47420" y="9387"/>
                    <a:pt x="49778" y="8406"/>
                    <a:pt x="52253" y="8056"/>
                  </a:cubicBezTo>
                  <a:lnTo>
                    <a:pt x="85291" y="3387"/>
                  </a:lnTo>
                  <a:lnTo>
                    <a:pt x="55195" y="3387"/>
                  </a:lnTo>
                  <a:cubicBezTo>
                    <a:pt x="52814" y="3387"/>
                    <a:pt x="50432" y="3060"/>
                    <a:pt x="48167" y="2383"/>
                  </a:cubicBezTo>
                  <a:lnTo>
                    <a:pt x="43171" y="982"/>
                  </a:lnTo>
                  <a:cubicBezTo>
                    <a:pt x="40954" y="349"/>
                    <a:pt x="38672" y="0"/>
                    <a:pt x="36367" y="0"/>
                  </a:cubicBezTo>
                  <a:close/>
                </a:path>
              </a:pathLst>
            </a:custGeom>
            <a:solidFill>
              <a:srgbClr val="FFFFFF">
                <a:alpha val="35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13"/>
          <p:cNvGrpSpPr/>
          <p:nvPr/>
        </p:nvGrpSpPr>
        <p:grpSpPr>
          <a:xfrm>
            <a:off x="7400850" y="342950"/>
            <a:ext cx="1379050" cy="681500"/>
            <a:chOff x="4533500" y="891700"/>
            <a:chExt cx="1379050" cy="681500"/>
          </a:xfrm>
        </p:grpSpPr>
        <p:sp>
          <p:nvSpPr>
            <p:cNvPr id="203" name="Google Shape;203;p13"/>
            <p:cNvSpPr/>
            <p:nvPr/>
          </p:nvSpPr>
          <p:spPr>
            <a:xfrm>
              <a:off x="4954925" y="1296250"/>
              <a:ext cx="223775" cy="109375"/>
            </a:xfrm>
            <a:custGeom>
              <a:avLst/>
              <a:gdLst/>
              <a:ahLst/>
              <a:cxnLst/>
              <a:rect l="l" t="t" r="r" b="b"/>
              <a:pathLst>
                <a:path w="8951" h="4375" extrusionOk="0">
                  <a:moveTo>
                    <a:pt x="8551" y="1"/>
                  </a:moveTo>
                  <a:cubicBezTo>
                    <a:pt x="8512" y="1"/>
                    <a:pt x="8471" y="9"/>
                    <a:pt x="8429" y="29"/>
                  </a:cubicBezTo>
                  <a:lnTo>
                    <a:pt x="8219" y="122"/>
                  </a:lnTo>
                  <a:cubicBezTo>
                    <a:pt x="7238" y="449"/>
                    <a:pt x="6375" y="1033"/>
                    <a:pt x="5744" y="1850"/>
                  </a:cubicBezTo>
                  <a:cubicBezTo>
                    <a:pt x="5627" y="2037"/>
                    <a:pt x="5464" y="2177"/>
                    <a:pt x="5277" y="2317"/>
                  </a:cubicBezTo>
                  <a:cubicBezTo>
                    <a:pt x="5207" y="2363"/>
                    <a:pt x="5137" y="2363"/>
                    <a:pt x="5067" y="2363"/>
                  </a:cubicBezTo>
                  <a:cubicBezTo>
                    <a:pt x="4842" y="2329"/>
                    <a:pt x="4615" y="2312"/>
                    <a:pt x="4390" y="2312"/>
                  </a:cubicBezTo>
                  <a:cubicBezTo>
                    <a:pt x="3540" y="2312"/>
                    <a:pt x="2700" y="2551"/>
                    <a:pt x="1962" y="2994"/>
                  </a:cubicBezTo>
                  <a:cubicBezTo>
                    <a:pt x="1471" y="3248"/>
                    <a:pt x="557" y="3276"/>
                    <a:pt x="175" y="3276"/>
                  </a:cubicBezTo>
                  <a:cubicBezTo>
                    <a:pt x="66" y="3276"/>
                    <a:pt x="1" y="3274"/>
                    <a:pt x="0" y="3274"/>
                  </a:cubicBezTo>
                  <a:lnTo>
                    <a:pt x="0" y="3274"/>
                  </a:lnTo>
                  <a:cubicBezTo>
                    <a:pt x="311" y="3552"/>
                    <a:pt x="729" y="3644"/>
                    <a:pt x="1160" y="3644"/>
                  </a:cubicBezTo>
                  <a:cubicBezTo>
                    <a:pt x="1670" y="3644"/>
                    <a:pt x="2200" y="3515"/>
                    <a:pt x="2592" y="3414"/>
                  </a:cubicBezTo>
                  <a:cubicBezTo>
                    <a:pt x="2802" y="3362"/>
                    <a:pt x="3039" y="3335"/>
                    <a:pt x="3272" y="3335"/>
                  </a:cubicBezTo>
                  <a:cubicBezTo>
                    <a:pt x="3349" y="3335"/>
                    <a:pt x="3427" y="3338"/>
                    <a:pt x="3503" y="3344"/>
                  </a:cubicBezTo>
                  <a:cubicBezTo>
                    <a:pt x="3643" y="3367"/>
                    <a:pt x="3760" y="3484"/>
                    <a:pt x="3760" y="3648"/>
                  </a:cubicBezTo>
                  <a:cubicBezTo>
                    <a:pt x="3760" y="3671"/>
                    <a:pt x="3760" y="3694"/>
                    <a:pt x="3760" y="3718"/>
                  </a:cubicBezTo>
                  <a:cubicBezTo>
                    <a:pt x="3573" y="3741"/>
                    <a:pt x="3246" y="4068"/>
                    <a:pt x="3246" y="4068"/>
                  </a:cubicBezTo>
                  <a:cubicBezTo>
                    <a:pt x="3316" y="4062"/>
                    <a:pt x="3387" y="4059"/>
                    <a:pt x="3460" y="4059"/>
                  </a:cubicBezTo>
                  <a:cubicBezTo>
                    <a:pt x="3678" y="4059"/>
                    <a:pt x="3905" y="4085"/>
                    <a:pt x="4133" y="4138"/>
                  </a:cubicBezTo>
                  <a:cubicBezTo>
                    <a:pt x="4587" y="4308"/>
                    <a:pt x="4938" y="4375"/>
                    <a:pt x="5223" y="4375"/>
                  </a:cubicBezTo>
                  <a:cubicBezTo>
                    <a:pt x="6226" y="4375"/>
                    <a:pt x="6417" y="3549"/>
                    <a:pt x="7472" y="3531"/>
                  </a:cubicBezTo>
                  <a:lnTo>
                    <a:pt x="7565" y="3531"/>
                  </a:lnTo>
                  <a:cubicBezTo>
                    <a:pt x="7682" y="3531"/>
                    <a:pt x="7822" y="3507"/>
                    <a:pt x="7962" y="3484"/>
                  </a:cubicBezTo>
                  <a:cubicBezTo>
                    <a:pt x="8337" y="3418"/>
                    <a:pt x="8254" y="2895"/>
                    <a:pt x="7910" y="2895"/>
                  </a:cubicBezTo>
                  <a:cubicBezTo>
                    <a:pt x="7889" y="2895"/>
                    <a:pt x="7868" y="2896"/>
                    <a:pt x="7845" y="2900"/>
                  </a:cubicBezTo>
                  <a:lnTo>
                    <a:pt x="7589" y="2900"/>
                  </a:lnTo>
                  <a:cubicBezTo>
                    <a:pt x="7285" y="2854"/>
                    <a:pt x="6748" y="1943"/>
                    <a:pt x="8242" y="893"/>
                  </a:cubicBezTo>
                  <a:cubicBezTo>
                    <a:pt x="8406" y="776"/>
                    <a:pt x="8569" y="659"/>
                    <a:pt x="8709" y="519"/>
                  </a:cubicBezTo>
                  <a:cubicBezTo>
                    <a:pt x="8951" y="338"/>
                    <a:pt x="8793" y="1"/>
                    <a:pt x="8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4533500" y="1118800"/>
              <a:ext cx="223775" cy="109100"/>
            </a:xfrm>
            <a:custGeom>
              <a:avLst/>
              <a:gdLst/>
              <a:ahLst/>
              <a:cxnLst/>
              <a:rect l="l" t="t" r="r" b="b"/>
              <a:pathLst>
                <a:path w="8951" h="4364" extrusionOk="0">
                  <a:moveTo>
                    <a:pt x="8551" y="1"/>
                  </a:moveTo>
                  <a:cubicBezTo>
                    <a:pt x="8512" y="1"/>
                    <a:pt x="8471" y="9"/>
                    <a:pt x="8429" y="29"/>
                  </a:cubicBezTo>
                  <a:cubicBezTo>
                    <a:pt x="8359" y="52"/>
                    <a:pt x="8289" y="75"/>
                    <a:pt x="8219" y="122"/>
                  </a:cubicBezTo>
                  <a:cubicBezTo>
                    <a:pt x="7238" y="449"/>
                    <a:pt x="6374" y="1033"/>
                    <a:pt x="5744" y="1850"/>
                  </a:cubicBezTo>
                  <a:cubicBezTo>
                    <a:pt x="5627" y="2013"/>
                    <a:pt x="5464" y="2177"/>
                    <a:pt x="5277" y="2317"/>
                  </a:cubicBezTo>
                  <a:cubicBezTo>
                    <a:pt x="5207" y="2340"/>
                    <a:pt x="5137" y="2364"/>
                    <a:pt x="5067" y="2364"/>
                  </a:cubicBezTo>
                  <a:cubicBezTo>
                    <a:pt x="4841" y="2329"/>
                    <a:pt x="4615" y="2312"/>
                    <a:pt x="4389" y="2312"/>
                  </a:cubicBezTo>
                  <a:cubicBezTo>
                    <a:pt x="3539" y="2312"/>
                    <a:pt x="2699" y="2551"/>
                    <a:pt x="1961" y="2994"/>
                  </a:cubicBezTo>
                  <a:cubicBezTo>
                    <a:pt x="1471" y="3248"/>
                    <a:pt x="557" y="3276"/>
                    <a:pt x="175" y="3276"/>
                  </a:cubicBezTo>
                  <a:cubicBezTo>
                    <a:pt x="66" y="3276"/>
                    <a:pt x="0" y="3274"/>
                    <a:pt x="0" y="3274"/>
                  </a:cubicBezTo>
                  <a:lnTo>
                    <a:pt x="0" y="3274"/>
                  </a:lnTo>
                  <a:cubicBezTo>
                    <a:pt x="305" y="3548"/>
                    <a:pt x="714" y="3636"/>
                    <a:pt x="1138" y="3636"/>
                  </a:cubicBezTo>
                  <a:cubicBezTo>
                    <a:pt x="1655" y="3636"/>
                    <a:pt x="2194" y="3504"/>
                    <a:pt x="2592" y="3414"/>
                  </a:cubicBezTo>
                  <a:cubicBezTo>
                    <a:pt x="2802" y="3362"/>
                    <a:pt x="3038" y="3335"/>
                    <a:pt x="3271" y="3335"/>
                  </a:cubicBezTo>
                  <a:cubicBezTo>
                    <a:pt x="3349" y="3335"/>
                    <a:pt x="3426" y="3338"/>
                    <a:pt x="3502" y="3344"/>
                  </a:cubicBezTo>
                  <a:cubicBezTo>
                    <a:pt x="3642" y="3344"/>
                    <a:pt x="3759" y="3484"/>
                    <a:pt x="3759" y="3648"/>
                  </a:cubicBezTo>
                  <a:cubicBezTo>
                    <a:pt x="3759" y="3671"/>
                    <a:pt x="3759" y="3694"/>
                    <a:pt x="3759" y="3718"/>
                  </a:cubicBezTo>
                  <a:cubicBezTo>
                    <a:pt x="3572" y="3741"/>
                    <a:pt x="3245" y="4068"/>
                    <a:pt x="3245" y="4068"/>
                  </a:cubicBezTo>
                  <a:cubicBezTo>
                    <a:pt x="3321" y="4062"/>
                    <a:pt x="3397" y="4059"/>
                    <a:pt x="3475" y="4059"/>
                  </a:cubicBezTo>
                  <a:cubicBezTo>
                    <a:pt x="3688" y="4059"/>
                    <a:pt x="3911" y="4081"/>
                    <a:pt x="4133" y="4115"/>
                  </a:cubicBezTo>
                  <a:cubicBezTo>
                    <a:pt x="4598" y="4294"/>
                    <a:pt x="4954" y="4364"/>
                    <a:pt x="5242" y="4364"/>
                  </a:cubicBezTo>
                  <a:cubicBezTo>
                    <a:pt x="6229" y="4364"/>
                    <a:pt x="6424" y="3549"/>
                    <a:pt x="7471" y="3531"/>
                  </a:cubicBezTo>
                  <a:lnTo>
                    <a:pt x="7565" y="3531"/>
                  </a:lnTo>
                  <a:cubicBezTo>
                    <a:pt x="7682" y="3508"/>
                    <a:pt x="7822" y="3508"/>
                    <a:pt x="7962" y="3484"/>
                  </a:cubicBezTo>
                  <a:cubicBezTo>
                    <a:pt x="8329" y="3398"/>
                    <a:pt x="8256" y="2891"/>
                    <a:pt x="7928" y="2891"/>
                  </a:cubicBezTo>
                  <a:cubicBezTo>
                    <a:pt x="7902" y="2891"/>
                    <a:pt x="7874" y="2894"/>
                    <a:pt x="7845" y="2901"/>
                  </a:cubicBezTo>
                  <a:lnTo>
                    <a:pt x="7588" y="2901"/>
                  </a:lnTo>
                  <a:cubicBezTo>
                    <a:pt x="7285" y="2831"/>
                    <a:pt x="6748" y="1920"/>
                    <a:pt x="8242" y="893"/>
                  </a:cubicBezTo>
                  <a:cubicBezTo>
                    <a:pt x="8405" y="776"/>
                    <a:pt x="8569" y="659"/>
                    <a:pt x="8709" y="519"/>
                  </a:cubicBezTo>
                  <a:cubicBezTo>
                    <a:pt x="8950" y="338"/>
                    <a:pt x="8793" y="1"/>
                    <a:pt x="8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5579925" y="1461750"/>
              <a:ext cx="332625" cy="111450"/>
            </a:xfrm>
            <a:custGeom>
              <a:avLst/>
              <a:gdLst/>
              <a:ahLst/>
              <a:cxnLst/>
              <a:rect l="l" t="t" r="r" b="b"/>
              <a:pathLst>
                <a:path w="13305" h="4458" extrusionOk="0">
                  <a:moveTo>
                    <a:pt x="12897" y="1"/>
                  </a:moveTo>
                  <a:cubicBezTo>
                    <a:pt x="12867" y="1"/>
                    <a:pt x="12835" y="6"/>
                    <a:pt x="12801" y="16"/>
                  </a:cubicBezTo>
                  <a:cubicBezTo>
                    <a:pt x="12521" y="69"/>
                    <a:pt x="12241" y="95"/>
                    <a:pt x="11961" y="95"/>
                  </a:cubicBezTo>
                  <a:cubicBezTo>
                    <a:pt x="11867" y="95"/>
                    <a:pt x="11774" y="92"/>
                    <a:pt x="11680" y="86"/>
                  </a:cubicBezTo>
                  <a:cubicBezTo>
                    <a:pt x="11517" y="76"/>
                    <a:pt x="11353" y="71"/>
                    <a:pt x="11190" y="71"/>
                  </a:cubicBezTo>
                  <a:cubicBezTo>
                    <a:pt x="9889" y="71"/>
                    <a:pt x="8619" y="400"/>
                    <a:pt x="7478" y="1043"/>
                  </a:cubicBezTo>
                  <a:cubicBezTo>
                    <a:pt x="7198" y="1230"/>
                    <a:pt x="6871" y="1370"/>
                    <a:pt x="6544" y="1417"/>
                  </a:cubicBezTo>
                  <a:cubicBezTo>
                    <a:pt x="6523" y="1424"/>
                    <a:pt x="6503" y="1427"/>
                    <a:pt x="6482" y="1427"/>
                  </a:cubicBezTo>
                  <a:cubicBezTo>
                    <a:pt x="6433" y="1427"/>
                    <a:pt x="6383" y="1410"/>
                    <a:pt x="6334" y="1394"/>
                  </a:cubicBezTo>
                  <a:cubicBezTo>
                    <a:pt x="5040" y="611"/>
                    <a:pt x="3889" y="440"/>
                    <a:pt x="2969" y="440"/>
                  </a:cubicBezTo>
                  <a:cubicBezTo>
                    <a:pt x="2544" y="440"/>
                    <a:pt x="2168" y="477"/>
                    <a:pt x="1851" y="506"/>
                  </a:cubicBezTo>
                  <a:cubicBezTo>
                    <a:pt x="1794" y="509"/>
                    <a:pt x="1736" y="511"/>
                    <a:pt x="1679" y="511"/>
                  </a:cubicBezTo>
                  <a:cubicBezTo>
                    <a:pt x="1293" y="511"/>
                    <a:pt x="906" y="445"/>
                    <a:pt x="520" y="343"/>
                  </a:cubicBezTo>
                  <a:cubicBezTo>
                    <a:pt x="479" y="328"/>
                    <a:pt x="440" y="321"/>
                    <a:pt x="404" y="321"/>
                  </a:cubicBezTo>
                  <a:cubicBezTo>
                    <a:pt x="112" y="321"/>
                    <a:pt x="1" y="779"/>
                    <a:pt x="333" y="903"/>
                  </a:cubicBezTo>
                  <a:cubicBezTo>
                    <a:pt x="1010" y="1160"/>
                    <a:pt x="1711" y="1324"/>
                    <a:pt x="2435" y="1417"/>
                  </a:cubicBezTo>
                  <a:cubicBezTo>
                    <a:pt x="2902" y="1487"/>
                    <a:pt x="3368" y="1651"/>
                    <a:pt x="3789" y="1861"/>
                  </a:cubicBezTo>
                  <a:cubicBezTo>
                    <a:pt x="3929" y="1954"/>
                    <a:pt x="3999" y="2117"/>
                    <a:pt x="3906" y="2281"/>
                  </a:cubicBezTo>
                  <a:cubicBezTo>
                    <a:pt x="3906" y="2281"/>
                    <a:pt x="3906" y="2304"/>
                    <a:pt x="3906" y="2304"/>
                  </a:cubicBezTo>
                  <a:cubicBezTo>
                    <a:pt x="3859" y="2398"/>
                    <a:pt x="3765" y="2444"/>
                    <a:pt x="3672" y="2468"/>
                  </a:cubicBezTo>
                  <a:cubicBezTo>
                    <a:pt x="3415" y="2491"/>
                    <a:pt x="3182" y="2561"/>
                    <a:pt x="2948" y="2655"/>
                  </a:cubicBezTo>
                  <a:cubicBezTo>
                    <a:pt x="3345" y="2771"/>
                    <a:pt x="3742" y="2958"/>
                    <a:pt x="4092" y="3192"/>
                  </a:cubicBezTo>
                  <a:lnTo>
                    <a:pt x="4116" y="3215"/>
                  </a:lnTo>
                  <a:cubicBezTo>
                    <a:pt x="5033" y="4067"/>
                    <a:pt x="5688" y="4284"/>
                    <a:pt x="6259" y="4284"/>
                  </a:cubicBezTo>
                  <a:cubicBezTo>
                    <a:pt x="6855" y="4284"/>
                    <a:pt x="7359" y="4048"/>
                    <a:pt x="7976" y="4048"/>
                  </a:cubicBezTo>
                  <a:cubicBezTo>
                    <a:pt x="8243" y="4048"/>
                    <a:pt x="8530" y="4092"/>
                    <a:pt x="8855" y="4219"/>
                  </a:cubicBezTo>
                  <a:lnTo>
                    <a:pt x="8972" y="4266"/>
                  </a:lnTo>
                  <a:cubicBezTo>
                    <a:pt x="9332" y="4390"/>
                    <a:pt x="9708" y="4457"/>
                    <a:pt x="10086" y="4457"/>
                  </a:cubicBezTo>
                  <a:cubicBezTo>
                    <a:pt x="10346" y="4457"/>
                    <a:pt x="10606" y="4425"/>
                    <a:pt x="10863" y="4359"/>
                  </a:cubicBezTo>
                  <a:cubicBezTo>
                    <a:pt x="11260" y="4359"/>
                    <a:pt x="11237" y="3775"/>
                    <a:pt x="10840" y="3775"/>
                  </a:cubicBezTo>
                  <a:cubicBezTo>
                    <a:pt x="10326" y="3729"/>
                    <a:pt x="9836" y="3635"/>
                    <a:pt x="9346" y="3448"/>
                  </a:cubicBezTo>
                  <a:cubicBezTo>
                    <a:pt x="8949" y="3215"/>
                    <a:pt x="8739" y="1721"/>
                    <a:pt x="11284" y="1137"/>
                  </a:cubicBezTo>
                  <a:cubicBezTo>
                    <a:pt x="11867" y="1020"/>
                    <a:pt x="12428" y="833"/>
                    <a:pt x="12965" y="577"/>
                  </a:cubicBezTo>
                  <a:cubicBezTo>
                    <a:pt x="13304" y="492"/>
                    <a:pt x="13200" y="1"/>
                    <a:pt x="12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4932750" y="891700"/>
              <a:ext cx="137200" cy="84400"/>
            </a:xfrm>
            <a:custGeom>
              <a:avLst/>
              <a:gdLst/>
              <a:ahLst/>
              <a:cxnLst/>
              <a:rect l="l" t="t" r="r" b="b"/>
              <a:pathLst>
                <a:path w="5488" h="3376" extrusionOk="0">
                  <a:moveTo>
                    <a:pt x="2434" y="0"/>
                  </a:moveTo>
                  <a:cubicBezTo>
                    <a:pt x="1608" y="0"/>
                    <a:pt x="491" y="614"/>
                    <a:pt x="491" y="614"/>
                  </a:cubicBezTo>
                  <a:cubicBezTo>
                    <a:pt x="491" y="614"/>
                    <a:pt x="639" y="582"/>
                    <a:pt x="780" y="582"/>
                  </a:cubicBezTo>
                  <a:cubicBezTo>
                    <a:pt x="907" y="582"/>
                    <a:pt x="1028" y="608"/>
                    <a:pt x="1028" y="707"/>
                  </a:cubicBezTo>
                  <a:cubicBezTo>
                    <a:pt x="1028" y="871"/>
                    <a:pt x="0" y="1665"/>
                    <a:pt x="187" y="3066"/>
                  </a:cubicBezTo>
                  <a:cubicBezTo>
                    <a:pt x="175" y="3270"/>
                    <a:pt x="324" y="3375"/>
                    <a:pt x="474" y="3375"/>
                  </a:cubicBezTo>
                  <a:cubicBezTo>
                    <a:pt x="616" y="3375"/>
                    <a:pt x="759" y="3282"/>
                    <a:pt x="771" y="3089"/>
                  </a:cubicBezTo>
                  <a:cubicBezTo>
                    <a:pt x="864" y="2599"/>
                    <a:pt x="1098" y="2155"/>
                    <a:pt x="1424" y="1758"/>
                  </a:cubicBezTo>
                  <a:cubicBezTo>
                    <a:pt x="1611" y="1571"/>
                    <a:pt x="1821" y="1408"/>
                    <a:pt x="2055" y="1268"/>
                  </a:cubicBezTo>
                  <a:cubicBezTo>
                    <a:pt x="2098" y="1239"/>
                    <a:pt x="2159" y="1219"/>
                    <a:pt x="2222" y="1219"/>
                  </a:cubicBezTo>
                  <a:cubicBezTo>
                    <a:pt x="2260" y="1219"/>
                    <a:pt x="2299" y="1227"/>
                    <a:pt x="2335" y="1244"/>
                  </a:cubicBezTo>
                  <a:cubicBezTo>
                    <a:pt x="2569" y="1385"/>
                    <a:pt x="2849" y="1431"/>
                    <a:pt x="3152" y="1431"/>
                  </a:cubicBezTo>
                  <a:cubicBezTo>
                    <a:pt x="3222" y="1408"/>
                    <a:pt x="3292" y="1408"/>
                    <a:pt x="3362" y="1385"/>
                  </a:cubicBezTo>
                  <a:cubicBezTo>
                    <a:pt x="3401" y="1369"/>
                    <a:pt x="3440" y="1361"/>
                    <a:pt x="3477" y="1361"/>
                  </a:cubicBezTo>
                  <a:cubicBezTo>
                    <a:pt x="3552" y="1361"/>
                    <a:pt x="3619" y="1392"/>
                    <a:pt x="3666" y="1455"/>
                  </a:cubicBezTo>
                  <a:cubicBezTo>
                    <a:pt x="4016" y="1828"/>
                    <a:pt x="4436" y="2132"/>
                    <a:pt x="4927" y="2318"/>
                  </a:cubicBezTo>
                  <a:cubicBezTo>
                    <a:pt x="4971" y="2341"/>
                    <a:pt x="5015" y="2351"/>
                    <a:pt x="5056" y="2351"/>
                  </a:cubicBezTo>
                  <a:cubicBezTo>
                    <a:pt x="5277" y="2351"/>
                    <a:pt x="5434" y="2071"/>
                    <a:pt x="5277" y="1875"/>
                  </a:cubicBezTo>
                  <a:cubicBezTo>
                    <a:pt x="5113" y="1618"/>
                    <a:pt x="4927" y="1385"/>
                    <a:pt x="4717" y="1151"/>
                  </a:cubicBezTo>
                  <a:cubicBezTo>
                    <a:pt x="4576" y="1011"/>
                    <a:pt x="4623" y="754"/>
                    <a:pt x="4810" y="684"/>
                  </a:cubicBezTo>
                  <a:cubicBezTo>
                    <a:pt x="5067" y="567"/>
                    <a:pt x="5300" y="404"/>
                    <a:pt x="5487" y="194"/>
                  </a:cubicBezTo>
                  <a:lnTo>
                    <a:pt x="5487" y="194"/>
                  </a:lnTo>
                  <a:cubicBezTo>
                    <a:pt x="5487" y="194"/>
                    <a:pt x="4812" y="315"/>
                    <a:pt x="4116" y="315"/>
                  </a:cubicBezTo>
                  <a:cubicBezTo>
                    <a:pt x="3668" y="315"/>
                    <a:pt x="3211" y="265"/>
                    <a:pt x="2919" y="100"/>
                  </a:cubicBezTo>
                  <a:cubicBezTo>
                    <a:pt x="2781" y="29"/>
                    <a:pt x="2615" y="0"/>
                    <a:pt x="2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5317400" y="1059800"/>
              <a:ext cx="136625" cy="84175"/>
            </a:xfrm>
            <a:custGeom>
              <a:avLst/>
              <a:gdLst/>
              <a:ahLst/>
              <a:cxnLst/>
              <a:rect l="l" t="t" r="r" b="b"/>
              <a:pathLst>
                <a:path w="5465" h="3367" extrusionOk="0">
                  <a:moveTo>
                    <a:pt x="2435" y="0"/>
                  </a:moveTo>
                  <a:cubicBezTo>
                    <a:pt x="1609" y="0"/>
                    <a:pt x="491" y="614"/>
                    <a:pt x="491" y="614"/>
                  </a:cubicBezTo>
                  <a:cubicBezTo>
                    <a:pt x="491" y="614"/>
                    <a:pt x="651" y="573"/>
                    <a:pt x="796" y="573"/>
                  </a:cubicBezTo>
                  <a:cubicBezTo>
                    <a:pt x="917" y="573"/>
                    <a:pt x="1028" y="602"/>
                    <a:pt x="1028" y="708"/>
                  </a:cubicBezTo>
                  <a:cubicBezTo>
                    <a:pt x="1028" y="871"/>
                    <a:pt x="1" y="1665"/>
                    <a:pt x="187" y="3066"/>
                  </a:cubicBezTo>
                  <a:cubicBezTo>
                    <a:pt x="176" y="3267"/>
                    <a:pt x="320" y="3367"/>
                    <a:pt x="468" y="3367"/>
                  </a:cubicBezTo>
                  <a:cubicBezTo>
                    <a:pt x="612" y="3367"/>
                    <a:pt x="760" y="3273"/>
                    <a:pt x="771" y="3089"/>
                  </a:cubicBezTo>
                  <a:cubicBezTo>
                    <a:pt x="865" y="2599"/>
                    <a:pt x="1098" y="2132"/>
                    <a:pt x="1425" y="1758"/>
                  </a:cubicBezTo>
                  <a:cubicBezTo>
                    <a:pt x="1612" y="1548"/>
                    <a:pt x="1822" y="1385"/>
                    <a:pt x="2055" y="1245"/>
                  </a:cubicBezTo>
                  <a:cubicBezTo>
                    <a:pt x="2102" y="1221"/>
                    <a:pt x="2149" y="1210"/>
                    <a:pt x="2195" y="1210"/>
                  </a:cubicBezTo>
                  <a:cubicBezTo>
                    <a:pt x="2242" y="1210"/>
                    <a:pt x="2289" y="1221"/>
                    <a:pt x="2335" y="1245"/>
                  </a:cubicBezTo>
                  <a:cubicBezTo>
                    <a:pt x="2539" y="1346"/>
                    <a:pt x="2795" y="1413"/>
                    <a:pt x="3043" y="1413"/>
                  </a:cubicBezTo>
                  <a:cubicBezTo>
                    <a:pt x="3080" y="1413"/>
                    <a:pt x="3116" y="1411"/>
                    <a:pt x="3153" y="1408"/>
                  </a:cubicBezTo>
                  <a:cubicBezTo>
                    <a:pt x="3223" y="1408"/>
                    <a:pt x="3293" y="1385"/>
                    <a:pt x="3363" y="1361"/>
                  </a:cubicBezTo>
                  <a:cubicBezTo>
                    <a:pt x="3392" y="1356"/>
                    <a:pt x="3421" y="1353"/>
                    <a:pt x="3450" y="1353"/>
                  </a:cubicBezTo>
                  <a:cubicBezTo>
                    <a:pt x="3536" y="1353"/>
                    <a:pt x="3620" y="1379"/>
                    <a:pt x="3690" y="1431"/>
                  </a:cubicBezTo>
                  <a:cubicBezTo>
                    <a:pt x="4040" y="1828"/>
                    <a:pt x="4460" y="2109"/>
                    <a:pt x="4927" y="2319"/>
                  </a:cubicBezTo>
                  <a:cubicBezTo>
                    <a:pt x="4972" y="2341"/>
                    <a:pt x="5016" y="2351"/>
                    <a:pt x="5058" y="2351"/>
                  </a:cubicBezTo>
                  <a:cubicBezTo>
                    <a:pt x="5284" y="2351"/>
                    <a:pt x="5454" y="2072"/>
                    <a:pt x="5277" y="1875"/>
                  </a:cubicBezTo>
                  <a:cubicBezTo>
                    <a:pt x="5114" y="1618"/>
                    <a:pt x="4927" y="1361"/>
                    <a:pt x="4717" y="1128"/>
                  </a:cubicBezTo>
                  <a:cubicBezTo>
                    <a:pt x="4577" y="988"/>
                    <a:pt x="4624" y="754"/>
                    <a:pt x="4810" y="661"/>
                  </a:cubicBezTo>
                  <a:cubicBezTo>
                    <a:pt x="5067" y="544"/>
                    <a:pt x="5301" y="381"/>
                    <a:pt x="5464" y="171"/>
                  </a:cubicBezTo>
                  <a:lnTo>
                    <a:pt x="5464" y="171"/>
                  </a:lnTo>
                  <a:cubicBezTo>
                    <a:pt x="5464" y="171"/>
                    <a:pt x="4768" y="297"/>
                    <a:pt x="4062" y="297"/>
                  </a:cubicBezTo>
                  <a:cubicBezTo>
                    <a:pt x="3634" y="297"/>
                    <a:pt x="3201" y="251"/>
                    <a:pt x="2919" y="101"/>
                  </a:cubicBezTo>
                  <a:cubicBezTo>
                    <a:pt x="2781" y="30"/>
                    <a:pt x="2615" y="0"/>
                    <a:pt x="2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13"/>
          <p:cNvSpPr/>
          <p:nvPr/>
        </p:nvSpPr>
        <p:spPr>
          <a:xfrm rot="1799601">
            <a:off x="8177067" y="-870218"/>
            <a:ext cx="489098" cy="4543587"/>
          </a:xfrm>
          <a:prstGeom prst="rect">
            <a:avLst/>
          </a:prstGeom>
          <a:gradFill>
            <a:gsLst>
              <a:gs pos="0">
                <a:srgbClr val="F8D39F">
                  <a:alpha val="35686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13"/>
          <p:cNvGrpSpPr/>
          <p:nvPr/>
        </p:nvGrpSpPr>
        <p:grpSpPr>
          <a:xfrm flipH="1">
            <a:off x="337075" y="4169525"/>
            <a:ext cx="3236075" cy="573600"/>
            <a:chOff x="1704275" y="237950"/>
            <a:chExt cx="3236075" cy="573600"/>
          </a:xfrm>
        </p:grpSpPr>
        <p:sp>
          <p:nvSpPr>
            <p:cNvPr id="210" name="Google Shape;210;p13"/>
            <p:cNvSpPr/>
            <p:nvPr/>
          </p:nvSpPr>
          <p:spPr>
            <a:xfrm>
              <a:off x="4177425" y="557400"/>
              <a:ext cx="175725" cy="69425"/>
            </a:xfrm>
            <a:custGeom>
              <a:avLst/>
              <a:gdLst/>
              <a:ahLst/>
              <a:cxnLst/>
              <a:rect l="l" t="t" r="r" b="b"/>
              <a:pathLst>
                <a:path w="7029" h="2777" extrusionOk="0">
                  <a:moveTo>
                    <a:pt x="7028" y="0"/>
                  </a:moveTo>
                  <a:lnTo>
                    <a:pt x="7028" y="0"/>
                  </a:lnTo>
                  <a:cubicBezTo>
                    <a:pt x="6585" y="374"/>
                    <a:pt x="6048" y="608"/>
                    <a:pt x="5488" y="654"/>
                  </a:cubicBezTo>
                  <a:cubicBezTo>
                    <a:pt x="4834" y="701"/>
                    <a:pt x="4227" y="911"/>
                    <a:pt x="3713" y="1308"/>
                  </a:cubicBezTo>
                  <a:cubicBezTo>
                    <a:pt x="3620" y="1378"/>
                    <a:pt x="3503" y="1425"/>
                    <a:pt x="3410" y="1471"/>
                  </a:cubicBezTo>
                  <a:cubicBezTo>
                    <a:pt x="3363" y="1483"/>
                    <a:pt x="3322" y="1489"/>
                    <a:pt x="3284" y="1489"/>
                  </a:cubicBezTo>
                  <a:cubicBezTo>
                    <a:pt x="3246" y="1489"/>
                    <a:pt x="3211" y="1483"/>
                    <a:pt x="3176" y="1471"/>
                  </a:cubicBezTo>
                  <a:cubicBezTo>
                    <a:pt x="2817" y="1319"/>
                    <a:pt x="2425" y="1241"/>
                    <a:pt x="2034" y="1241"/>
                  </a:cubicBezTo>
                  <a:cubicBezTo>
                    <a:pt x="1765" y="1241"/>
                    <a:pt x="1496" y="1278"/>
                    <a:pt x="1238" y="1355"/>
                  </a:cubicBezTo>
                  <a:cubicBezTo>
                    <a:pt x="1168" y="1359"/>
                    <a:pt x="1098" y="1360"/>
                    <a:pt x="1028" y="1360"/>
                  </a:cubicBezTo>
                  <a:cubicBezTo>
                    <a:pt x="678" y="1360"/>
                    <a:pt x="331" y="1312"/>
                    <a:pt x="1" y="1215"/>
                  </a:cubicBezTo>
                  <a:lnTo>
                    <a:pt x="1" y="1215"/>
                  </a:lnTo>
                  <a:cubicBezTo>
                    <a:pt x="304" y="1682"/>
                    <a:pt x="1075" y="1728"/>
                    <a:pt x="1542" y="1728"/>
                  </a:cubicBezTo>
                  <a:cubicBezTo>
                    <a:pt x="1798" y="1728"/>
                    <a:pt x="2055" y="1798"/>
                    <a:pt x="2312" y="1915"/>
                  </a:cubicBezTo>
                  <a:cubicBezTo>
                    <a:pt x="2242" y="1962"/>
                    <a:pt x="2219" y="2032"/>
                    <a:pt x="2195" y="2102"/>
                  </a:cubicBezTo>
                  <a:cubicBezTo>
                    <a:pt x="2079" y="2125"/>
                    <a:pt x="1939" y="2172"/>
                    <a:pt x="1822" y="2242"/>
                  </a:cubicBezTo>
                  <a:cubicBezTo>
                    <a:pt x="2009" y="2265"/>
                    <a:pt x="2195" y="2335"/>
                    <a:pt x="2359" y="2405"/>
                  </a:cubicBezTo>
                  <a:cubicBezTo>
                    <a:pt x="2742" y="2691"/>
                    <a:pt x="3015" y="2777"/>
                    <a:pt x="3242" y="2777"/>
                  </a:cubicBezTo>
                  <a:cubicBezTo>
                    <a:pt x="3587" y="2777"/>
                    <a:pt x="3831" y="2580"/>
                    <a:pt x="4204" y="2580"/>
                  </a:cubicBezTo>
                  <a:cubicBezTo>
                    <a:pt x="4289" y="2580"/>
                    <a:pt x="4382" y="2590"/>
                    <a:pt x="4484" y="2615"/>
                  </a:cubicBezTo>
                  <a:lnTo>
                    <a:pt x="4530" y="2615"/>
                  </a:lnTo>
                  <a:cubicBezTo>
                    <a:pt x="4638" y="2645"/>
                    <a:pt x="4749" y="2660"/>
                    <a:pt x="4860" y="2660"/>
                  </a:cubicBezTo>
                  <a:cubicBezTo>
                    <a:pt x="5181" y="2660"/>
                    <a:pt x="5501" y="2538"/>
                    <a:pt x="5744" y="2312"/>
                  </a:cubicBezTo>
                  <a:lnTo>
                    <a:pt x="5744" y="2312"/>
                  </a:lnTo>
                  <a:cubicBezTo>
                    <a:pt x="5651" y="2318"/>
                    <a:pt x="5559" y="2321"/>
                    <a:pt x="5468" y="2321"/>
                  </a:cubicBezTo>
                  <a:cubicBezTo>
                    <a:pt x="5194" y="2321"/>
                    <a:pt x="4927" y="2294"/>
                    <a:pt x="4647" y="2242"/>
                  </a:cubicBezTo>
                  <a:cubicBezTo>
                    <a:pt x="4460" y="2172"/>
                    <a:pt x="4297" y="1518"/>
                    <a:pt x="5371" y="1145"/>
                  </a:cubicBezTo>
                  <a:cubicBezTo>
                    <a:pt x="6001" y="911"/>
                    <a:pt x="6585" y="514"/>
                    <a:pt x="7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250625" y="703325"/>
              <a:ext cx="186800" cy="89275"/>
            </a:xfrm>
            <a:custGeom>
              <a:avLst/>
              <a:gdLst/>
              <a:ahLst/>
              <a:cxnLst/>
              <a:rect l="l" t="t" r="r" b="b"/>
              <a:pathLst>
                <a:path w="7472" h="3571" extrusionOk="0">
                  <a:moveTo>
                    <a:pt x="7472" y="1"/>
                  </a:moveTo>
                  <a:lnTo>
                    <a:pt x="7472" y="1"/>
                  </a:lnTo>
                  <a:cubicBezTo>
                    <a:pt x="7075" y="467"/>
                    <a:pt x="6514" y="794"/>
                    <a:pt x="5907" y="958"/>
                  </a:cubicBezTo>
                  <a:cubicBezTo>
                    <a:pt x="5207" y="1075"/>
                    <a:pt x="4553" y="1401"/>
                    <a:pt x="4040" y="1892"/>
                  </a:cubicBezTo>
                  <a:cubicBezTo>
                    <a:pt x="3946" y="1985"/>
                    <a:pt x="3829" y="2078"/>
                    <a:pt x="3713" y="2149"/>
                  </a:cubicBezTo>
                  <a:cubicBezTo>
                    <a:pt x="3663" y="2165"/>
                    <a:pt x="3614" y="2182"/>
                    <a:pt x="3564" y="2182"/>
                  </a:cubicBezTo>
                  <a:cubicBezTo>
                    <a:pt x="3544" y="2182"/>
                    <a:pt x="3523" y="2179"/>
                    <a:pt x="3503" y="2172"/>
                  </a:cubicBezTo>
                  <a:cubicBezTo>
                    <a:pt x="3206" y="2086"/>
                    <a:pt x="2906" y="2043"/>
                    <a:pt x="2609" y="2043"/>
                  </a:cubicBezTo>
                  <a:cubicBezTo>
                    <a:pt x="2179" y="2043"/>
                    <a:pt x="1755" y="2133"/>
                    <a:pt x="1355" y="2312"/>
                  </a:cubicBezTo>
                  <a:cubicBezTo>
                    <a:pt x="1199" y="2359"/>
                    <a:pt x="997" y="2374"/>
                    <a:pt x="796" y="2374"/>
                  </a:cubicBezTo>
                  <a:cubicBezTo>
                    <a:pt x="395" y="2374"/>
                    <a:pt x="0" y="2312"/>
                    <a:pt x="0" y="2312"/>
                  </a:cubicBezTo>
                  <a:lnTo>
                    <a:pt x="0" y="2312"/>
                  </a:lnTo>
                  <a:cubicBezTo>
                    <a:pt x="252" y="2609"/>
                    <a:pt x="684" y="2679"/>
                    <a:pt x="1096" y="2679"/>
                  </a:cubicBezTo>
                  <a:cubicBezTo>
                    <a:pt x="1333" y="2679"/>
                    <a:pt x="1564" y="2656"/>
                    <a:pt x="1751" y="2639"/>
                  </a:cubicBezTo>
                  <a:cubicBezTo>
                    <a:pt x="1800" y="2635"/>
                    <a:pt x="1848" y="2633"/>
                    <a:pt x="1897" y="2633"/>
                  </a:cubicBezTo>
                  <a:cubicBezTo>
                    <a:pt x="2135" y="2633"/>
                    <a:pt x="2383" y="2678"/>
                    <a:pt x="2615" y="2756"/>
                  </a:cubicBezTo>
                  <a:cubicBezTo>
                    <a:pt x="2545" y="2826"/>
                    <a:pt x="2522" y="2896"/>
                    <a:pt x="2522" y="2966"/>
                  </a:cubicBezTo>
                  <a:cubicBezTo>
                    <a:pt x="2382" y="3012"/>
                    <a:pt x="2242" y="3082"/>
                    <a:pt x="2125" y="3176"/>
                  </a:cubicBezTo>
                  <a:cubicBezTo>
                    <a:pt x="2335" y="3176"/>
                    <a:pt x="2545" y="3223"/>
                    <a:pt x="2732" y="3293"/>
                  </a:cubicBezTo>
                  <a:cubicBezTo>
                    <a:pt x="3111" y="3498"/>
                    <a:pt x="3387" y="3570"/>
                    <a:pt x="3610" y="3570"/>
                  </a:cubicBezTo>
                  <a:cubicBezTo>
                    <a:pt x="4125" y="3570"/>
                    <a:pt x="4358" y="3189"/>
                    <a:pt x="4907" y="3189"/>
                  </a:cubicBezTo>
                  <a:cubicBezTo>
                    <a:pt x="4958" y="3189"/>
                    <a:pt x="5011" y="3192"/>
                    <a:pt x="5067" y="3199"/>
                  </a:cubicBezTo>
                  <a:lnTo>
                    <a:pt x="5137" y="3199"/>
                  </a:lnTo>
                  <a:cubicBezTo>
                    <a:pt x="5202" y="3209"/>
                    <a:pt x="5267" y="3214"/>
                    <a:pt x="5333" y="3214"/>
                  </a:cubicBezTo>
                  <a:cubicBezTo>
                    <a:pt x="5737" y="3214"/>
                    <a:pt x="6140" y="3031"/>
                    <a:pt x="6421" y="2709"/>
                  </a:cubicBezTo>
                  <a:lnTo>
                    <a:pt x="6421" y="2709"/>
                  </a:lnTo>
                  <a:cubicBezTo>
                    <a:pt x="6123" y="2761"/>
                    <a:pt x="5813" y="2788"/>
                    <a:pt x="5508" y="2788"/>
                  </a:cubicBezTo>
                  <a:cubicBezTo>
                    <a:pt x="5407" y="2788"/>
                    <a:pt x="5306" y="2785"/>
                    <a:pt x="5207" y="2779"/>
                  </a:cubicBezTo>
                  <a:cubicBezTo>
                    <a:pt x="4997" y="2709"/>
                    <a:pt x="4717" y="2032"/>
                    <a:pt x="5837" y="1471"/>
                  </a:cubicBezTo>
                  <a:cubicBezTo>
                    <a:pt x="6514" y="1145"/>
                    <a:pt x="7075" y="631"/>
                    <a:pt x="7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704275" y="256800"/>
              <a:ext cx="113850" cy="53950"/>
            </a:xfrm>
            <a:custGeom>
              <a:avLst/>
              <a:gdLst/>
              <a:ahLst/>
              <a:cxnLst/>
              <a:rect l="l" t="t" r="r" b="b"/>
              <a:pathLst>
                <a:path w="4554" h="2158" extrusionOk="0">
                  <a:moveTo>
                    <a:pt x="4553" y="0"/>
                  </a:moveTo>
                  <a:lnTo>
                    <a:pt x="4553" y="0"/>
                  </a:lnTo>
                  <a:cubicBezTo>
                    <a:pt x="4320" y="280"/>
                    <a:pt x="3970" y="467"/>
                    <a:pt x="3596" y="560"/>
                  </a:cubicBezTo>
                  <a:cubicBezTo>
                    <a:pt x="3176" y="631"/>
                    <a:pt x="2779" y="841"/>
                    <a:pt x="2475" y="1144"/>
                  </a:cubicBezTo>
                  <a:cubicBezTo>
                    <a:pt x="2405" y="1214"/>
                    <a:pt x="2312" y="1284"/>
                    <a:pt x="2195" y="1331"/>
                  </a:cubicBezTo>
                  <a:cubicBezTo>
                    <a:pt x="2005" y="1271"/>
                    <a:pt x="1806" y="1241"/>
                    <a:pt x="1608" y="1241"/>
                  </a:cubicBezTo>
                  <a:cubicBezTo>
                    <a:pt x="1344" y="1241"/>
                    <a:pt x="1081" y="1294"/>
                    <a:pt x="841" y="1401"/>
                  </a:cubicBezTo>
                  <a:cubicBezTo>
                    <a:pt x="701" y="1424"/>
                    <a:pt x="561" y="1436"/>
                    <a:pt x="421" y="1436"/>
                  </a:cubicBezTo>
                  <a:cubicBezTo>
                    <a:pt x="281" y="1436"/>
                    <a:pt x="141" y="1424"/>
                    <a:pt x="0" y="1401"/>
                  </a:cubicBezTo>
                  <a:lnTo>
                    <a:pt x="0" y="1401"/>
                  </a:lnTo>
                  <a:cubicBezTo>
                    <a:pt x="172" y="1588"/>
                    <a:pt x="457" y="1629"/>
                    <a:pt x="718" y="1629"/>
                  </a:cubicBezTo>
                  <a:cubicBezTo>
                    <a:pt x="849" y="1629"/>
                    <a:pt x="973" y="1619"/>
                    <a:pt x="1074" y="1611"/>
                  </a:cubicBezTo>
                  <a:cubicBezTo>
                    <a:pt x="1118" y="1605"/>
                    <a:pt x="1164" y="1602"/>
                    <a:pt x="1210" y="1602"/>
                  </a:cubicBezTo>
                  <a:cubicBezTo>
                    <a:pt x="1336" y="1602"/>
                    <a:pt x="1468" y="1624"/>
                    <a:pt x="1588" y="1658"/>
                  </a:cubicBezTo>
                  <a:cubicBezTo>
                    <a:pt x="1565" y="1705"/>
                    <a:pt x="1541" y="1751"/>
                    <a:pt x="1541" y="1798"/>
                  </a:cubicBezTo>
                  <a:cubicBezTo>
                    <a:pt x="1448" y="1821"/>
                    <a:pt x="1378" y="1868"/>
                    <a:pt x="1308" y="1915"/>
                  </a:cubicBezTo>
                  <a:cubicBezTo>
                    <a:pt x="1425" y="1915"/>
                    <a:pt x="1565" y="1938"/>
                    <a:pt x="1682" y="1985"/>
                  </a:cubicBezTo>
                  <a:cubicBezTo>
                    <a:pt x="1911" y="2113"/>
                    <a:pt x="2078" y="2157"/>
                    <a:pt x="2213" y="2157"/>
                  </a:cubicBezTo>
                  <a:cubicBezTo>
                    <a:pt x="2519" y="2157"/>
                    <a:pt x="2665" y="1932"/>
                    <a:pt x="3006" y="1932"/>
                  </a:cubicBezTo>
                  <a:cubicBezTo>
                    <a:pt x="3037" y="1932"/>
                    <a:pt x="3071" y="1934"/>
                    <a:pt x="3106" y="1938"/>
                  </a:cubicBezTo>
                  <a:lnTo>
                    <a:pt x="3129" y="1938"/>
                  </a:lnTo>
                  <a:cubicBezTo>
                    <a:pt x="3174" y="1945"/>
                    <a:pt x="3218" y="1948"/>
                    <a:pt x="3262" y="1948"/>
                  </a:cubicBezTo>
                  <a:cubicBezTo>
                    <a:pt x="3514" y="1948"/>
                    <a:pt x="3744" y="1837"/>
                    <a:pt x="3923" y="1658"/>
                  </a:cubicBezTo>
                  <a:lnTo>
                    <a:pt x="3923" y="1658"/>
                  </a:lnTo>
                  <a:cubicBezTo>
                    <a:pt x="3666" y="1681"/>
                    <a:pt x="3433" y="1705"/>
                    <a:pt x="3176" y="1705"/>
                  </a:cubicBezTo>
                  <a:cubicBezTo>
                    <a:pt x="3059" y="1658"/>
                    <a:pt x="2896" y="1238"/>
                    <a:pt x="3573" y="911"/>
                  </a:cubicBezTo>
                  <a:cubicBezTo>
                    <a:pt x="3970" y="701"/>
                    <a:pt x="4320" y="374"/>
                    <a:pt x="4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651625" y="412050"/>
              <a:ext cx="175125" cy="69875"/>
            </a:xfrm>
            <a:custGeom>
              <a:avLst/>
              <a:gdLst/>
              <a:ahLst/>
              <a:cxnLst/>
              <a:rect l="l" t="t" r="r" b="b"/>
              <a:pathLst>
                <a:path w="7005" h="2795" extrusionOk="0">
                  <a:moveTo>
                    <a:pt x="7005" y="1"/>
                  </a:moveTo>
                  <a:lnTo>
                    <a:pt x="7005" y="1"/>
                  </a:lnTo>
                  <a:cubicBezTo>
                    <a:pt x="6585" y="374"/>
                    <a:pt x="6048" y="631"/>
                    <a:pt x="5487" y="678"/>
                  </a:cubicBezTo>
                  <a:cubicBezTo>
                    <a:pt x="4834" y="725"/>
                    <a:pt x="4227" y="935"/>
                    <a:pt x="3713" y="1308"/>
                  </a:cubicBezTo>
                  <a:cubicBezTo>
                    <a:pt x="3620" y="1378"/>
                    <a:pt x="3503" y="1448"/>
                    <a:pt x="3386" y="1495"/>
                  </a:cubicBezTo>
                  <a:cubicBezTo>
                    <a:pt x="3351" y="1507"/>
                    <a:pt x="3316" y="1513"/>
                    <a:pt x="3278" y="1513"/>
                  </a:cubicBezTo>
                  <a:cubicBezTo>
                    <a:pt x="3240" y="1513"/>
                    <a:pt x="3199" y="1507"/>
                    <a:pt x="3153" y="1495"/>
                  </a:cubicBezTo>
                  <a:cubicBezTo>
                    <a:pt x="2793" y="1343"/>
                    <a:pt x="2410" y="1265"/>
                    <a:pt x="2026" y="1265"/>
                  </a:cubicBezTo>
                  <a:cubicBezTo>
                    <a:pt x="1761" y="1265"/>
                    <a:pt x="1495" y="1302"/>
                    <a:pt x="1238" y="1378"/>
                  </a:cubicBezTo>
                  <a:cubicBezTo>
                    <a:pt x="1170" y="1382"/>
                    <a:pt x="1102" y="1384"/>
                    <a:pt x="1033" y="1384"/>
                  </a:cubicBezTo>
                  <a:cubicBezTo>
                    <a:pt x="682" y="1384"/>
                    <a:pt x="333" y="1332"/>
                    <a:pt x="1" y="1215"/>
                  </a:cubicBezTo>
                  <a:lnTo>
                    <a:pt x="1" y="1215"/>
                  </a:lnTo>
                  <a:cubicBezTo>
                    <a:pt x="304" y="1705"/>
                    <a:pt x="1075" y="1729"/>
                    <a:pt x="1542" y="1752"/>
                  </a:cubicBezTo>
                  <a:cubicBezTo>
                    <a:pt x="1798" y="1752"/>
                    <a:pt x="2055" y="1822"/>
                    <a:pt x="2289" y="1939"/>
                  </a:cubicBezTo>
                  <a:cubicBezTo>
                    <a:pt x="2242" y="1985"/>
                    <a:pt x="2195" y="2055"/>
                    <a:pt x="2195" y="2125"/>
                  </a:cubicBezTo>
                  <a:cubicBezTo>
                    <a:pt x="2055" y="2149"/>
                    <a:pt x="1938" y="2172"/>
                    <a:pt x="1822" y="2242"/>
                  </a:cubicBezTo>
                  <a:cubicBezTo>
                    <a:pt x="2008" y="2289"/>
                    <a:pt x="2195" y="2336"/>
                    <a:pt x="2359" y="2429"/>
                  </a:cubicBezTo>
                  <a:cubicBezTo>
                    <a:pt x="2734" y="2709"/>
                    <a:pt x="3003" y="2794"/>
                    <a:pt x="3227" y="2794"/>
                  </a:cubicBezTo>
                  <a:cubicBezTo>
                    <a:pt x="3580" y="2794"/>
                    <a:pt x="3822" y="2581"/>
                    <a:pt x="4195" y="2581"/>
                  </a:cubicBezTo>
                  <a:cubicBezTo>
                    <a:pt x="4276" y="2581"/>
                    <a:pt x="4364" y="2591"/>
                    <a:pt x="4460" y="2616"/>
                  </a:cubicBezTo>
                  <a:lnTo>
                    <a:pt x="4507" y="2616"/>
                  </a:lnTo>
                  <a:cubicBezTo>
                    <a:pt x="4633" y="2656"/>
                    <a:pt x="4760" y="2675"/>
                    <a:pt x="4886" y="2675"/>
                  </a:cubicBezTo>
                  <a:cubicBezTo>
                    <a:pt x="5204" y="2675"/>
                    <a:pt x="5510" y="2553"/>
                    <a:pt x="5744" y="2336"/>
                  </a:cubicBezTo>
                  <a:lnTo>
                    <a:pt x="5744" y="2336"/>
                  </a:lnTo>
                  <a:cubicBezTo>
                    <a:pt x="5651" y="2341"/>
                    <a:pt x="5557" y="2344"/>
                    <a:pt x="5464" y="2344"/>
                  </a:cubicBezTo>
                  <a:cubicBezTo>
                    <a:pt x="5185" y="2344"/>
                    <a:pt x="4909" y="2318"/>
                    <a:pt x="4647" y="2266"/>
                  </a:cubicBezTo>
                  <a:cubicBezTo>
                    <a:pt x="4460" y="2172"/>
                    <a:pt x="4297" y="1542"/>
                    <a:pt x="5371" y="1168"/>
                  </a:cubicBezTo>
                  <a:cubicBezTo>
                    <a:pt x="6001" y="935"/>
                    <a:pt x="6585" y="538"/>
                    <a:pt x="7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3349150" y="399575"/>
              <a:ext cx="136625" cy="83950"/>
            </a:xfrm>
            <a:custGeom>
              <a:avLst/>
              <a:gdLst/>
              <a:ahLst/>
              <a:cxnLst/>
              <a:rect l="l" t="t" r="r" b="b"/>
              <a:pathLst>
                <a:path w="5465" h="3358" extrusionOk="0">
                  <a:moveTo>
                    <a:pt x="2400" y="1"/>
                  </a:moveTo>
                  <a:cubicBezTo>
                    <a:pt x="1575" y="1"/>
                    <a:pt x="468" y="593"/>
                    <a:pt x="468" y="593"/>
                  </a:cubicBezTo>
                  <a:cubicBezTo>
                    <a:pt x="468" y="593"/>
                    <a:pt x="623" y="561"/>
                    <a:pt x="770" y="561"/>
                  </a:cubicBezTo>
                  <a:cubicBezTo>
                    <a:pt x="902" y="561"/>
                    <a:pt x="1028" y="587"/>
                    <a:pt x="1028" y="687"/>
                  </a:cubicBezTo>
                  <a:cubicBezTo>
                    <a:pt x="1028" y="873"/>
                    <a:pt x="1" y="1667"/>
                    <a:pt x="164" y="3068"/>
                  </a:cubicBezTo>
                  <a:cubicBezTo>
                    <a:pt x="152" y="3258"/>
                    <a:pt x="297" y="3357"/>
                    <a:pt x="445" y="3357"/>
                  </a:cubicBezTo>
                  <a:cubicBezTo>
                    <a:pt x="589" y="3357"/>
                    <a:pt x="736" y="3264"/>
                    <a:pt x="748" y="3068"/>
                  </a:cubicBezTo>
                  <a:cubicBezTo>
                    <a:pt x="841" y="2578"/>
                    <a:pt x="1075" y="2111"/>
                    <a:pt x="1425" y="1714"/>
                  </a:cubicBezTo>
                  <a:cubicBezTo>
                    <a:pt x="1588" y="1527"/>
                    <a:pt x="1798" y="1364"/>
                    <a:pt x="2032" y="1224"/>
                  </a:cubicBezTo>
                  <a:cubicBezTo>
                    <a:pt x="2079" y="1200"/>
                    <a:pt x="2125" y="1189"/>
                    <a:pt x="2172" y="1189"/>
                  </a:cubicBezTo>
                  <a:cubicBezTo>
                    <a:pt x="2219" y="1189"/>
                    <a:pt x="2265" y="1200"/>
                    <a:pt x="2312" y="1224"/>
                  </a:cubicBezTo>
                  <a:cubicBezTo>
                    <a:pt x="2569" y="1364"/>
                    <a:pt x="2849" y="1410"/>
                    <a:pt x="3129" y="1410"/>
                  </a:cubicBezTo>
                  <a:cubicBezTo>
                    <a:pt x="3199" y="1387"/>
                    <a:pt x="3269" y="1364"/>
                    <a:pt x="3363" y="1364"/>
                  </a:cubicBezTo>
                  <a:cubicBezTo>
                    <a:pt x="3394" y="1348"/>
                    <a:pt x="3430" y="1340"/>
                    <a:pt x="3467" y="1340"/>
                  </a:cubicBezTo>
                  <a:cubicBezTo>
                    <a:pt x="3542" y="1340"/>
                    <a:pt x="3620" y="1371"/>
                    <a:pt x="3666" y="1434"/>
                  </a:cubicBezTo>
                  <a:cubicBezTo>
                    <a:pt x="4017" y="1807"/>
                    <a:pt x="4437" y="2111"/>
                    <a:pt x="4927" y="2298"/>
                  </a:cubicBezTo>
                  <a:cubicBezTo>
                    <a:pt x="4971" y="2320"/>
                    <a:pt x="5016" y="2330"/>
                    <a:pt x="5058" y="2330"/>
                  </a:cubicBezTo>
                  <a:cubicBezTo>
                    <a:pt x="5284" y="2330"/>
                    <a:pt x="5454" y="2050"/>
                    <a:pt x="5277" y="1854"/>
                  </a:cubicBezTo>
                  <a:cubicBezTo>
                    <a:pt x="5091" y="1597"/>
                    <a:pt x="4904" y="1364"/>
                    <a:pt x="4717" y="1130"/>
                  </a:cubicBezTo>
                  <a:cubicBezTo>
                    <a:pt x="4577" y="990"/>
                    <a:pt x="4624" y="733"/>
                    <a:pt x="4810" y="663"/>
                  </a:cubicBezTo>
                  <a:cubicBezTo>
                    <a:pt x="5044" y="546"/>
                    <a:pt x="5277" y="383"/>
                    <a:pt x="5464" y="173"/>
                  </a:cubicBezTo>
                  <a:lnTo>
                    <a:pt x="5464" y="173"/>
                  </a:lnTo>
                  <a:cubicBezTo>
                    <a:pt x="5464" y="173"/>
                    <a:pt x="4768" y="299"/>
                    <a:pt x="4057" y="299"/>
                  </a:cubicBezTo>
                  <a:cubicBezTo>
                    <a:pt x="3625" y="299"/>
                    <a:pt x="3187" y="253"/>
                    <a:pt x="2896" y="103"/>
                  </a:cubicBezTo>
                  <a:cubicBezTo>
                    <a:pt x="2755" y="30"/>
                    <a:pt x="2584" y="1"/>
                    <a:pt x="2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4803750" y="237950"/>
              <a:ext cx="136600" cy="84400"/>
            </a:xfrm>
            <a:custGeom>
              <a:avLst/>
              <a:gdLst/>
              <a:ahLst/>
              <a:cxnLst/>
              <a:rect l="l" t="t" r="r" b="b"/>
              <a:pathLst>
                <a:path w="5464" h="3376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16" y="582"/>
                    <a:pt x="757" y="582"/>
                  </a:cubicBezTo>
                  <a:cubicBezTo>
                    <a:pt x="884" y="582"/>
                    <a:pt x="1004" y="608"/>
                    <a:pt x="1004" y="707"/>
                  </a:cubicBezTo>
                  <a:cubicBezTo>
                    <a:pt x="1004" y="894"/>
                    <a:pt x="0" y="1665"/>
                    <a:pt x="164" y="3066"/>
                  </a:cubicBezTo>
                  <a:cubicBezTo>
                    <a:pt x="164" y="3270"/>
                    <a:pt x="318" y="3375"/>
                    <a:pt x="468" y="3375"/>
                  </a:cubicBezTo>
                  <a:cubicBezTo>
                    <a:pt x="610" y="3375"/>
                    <a:pt x="747" y="3282"/>
                    <a:pt x="747" y="3089"/>
                  </a:cubicBezTo>
                  <a:cubicBezTo>
                    <a:pt x="864" y="2599"/>
                    <a:pt x="1074" y="2132"/>
                    <a:pt x="1401" y="1758"/>
                  </a:cubicBezTo>
                  <a:cubicBezTo>
                    <a:pt x="1588" y="1548"/>
                    <a:pt x="1798" y="1385"/>
                    <a:pt x="2032" y="1244"/>
                  </a:cubicBezTo>
                  <a:cubicBezTo>
                    <a:pt x="2078" y="1221"/>
                    <a:pt x="2125" y="1209"/>
                    <a:pt x="2172" y="1209"/>
                  </a:cubicBezTo>
                  <a:cubicBezTo>
                    <a:pt x="2218" y="1209"/>
                    <a:pt x="2265" y="1221"/>
                    <a:pt x="2312" y="1244"/>
                  </a:cubicBezTo>
                  <a:cubicBezTo>
                    <a:pt x="2569" y="1385"/>
                    <a:pt x="2849" y="1431"/>
                    <a:pt x="3129" y="1431"/>
                  </a:cubicBezTo>
                  <a:cubicBezTo>
                    <a:pt x="3199" y="1408"/>
                    <a:pt x="3269" y="1408"/>
                    <a:pt x="3339" y="1385"/>
                  </a:cubicBezTo>
                  <a:cubicBezTo>
                    <a:pt x="3378" y="1369"/>
                    <a:pt x="3417" y="1361"/>
                    <a:pt x="3455" y="1361"/>
                  </a:cubicBezTo>
                  <a:cubicBezTo>
                    <a:pt x="3531" y="1361"/>
                    <a:pt x="3604" y="1392"/>
                    <a:pt x="3666" y="1455"/>
                  </a:cubicBezTo>
                  <a:cubicBezTo>
                    <a:pt x="4016" y="1828"/>
                    <a:pt x="4436" y="2132"/>
                    <a:pt x="4927" y="2318"/>
                  </a:cubicBezTo>
                  <a:cubicBezTo>
                    <a:pt x="4967" y="2335"/>
                    <a:pt x="5007" y="2343"/>
                    <a:pt x="5045" y="2343"/>
                  </a:cubicBezTo>
                  <a:cubicBezTo>
                    <a:pt x="5271" y="2343"/>
                    <a:pt x="5434" y="2071"/>
                    <a:pt x="5254" y="1852"/>
                  </a:cubicBezTo>
                  <a:cubicBezTo>
                    <a:pt x="5090" y="1618"/>
                    <a:pt x="4903" y="1361"/>
                    <a:pt x="4717" y="1151"/>
                  </a:cubicBezTo>
                  <a:cubicBezTo>
                    <a:pt x="4553" y="1011"/>
                    <a:pt x="4600" y="754"/>
                    <a:pt x="4787" y="684"/>
                  </a:cubicBezTo>
                  <a:cubicBezTo>
                    <a:pt x="5043" y="567"/>
                    <a:pt x="5277" y="404"/>
                    <a:pt x="5464" y="194"/>
                  </a:cubicBezTo>
                  <a:lnTo>
                    <a:pt x="5464" y="194"/>
                  </a:lnTo>
                  <a:cubicBezTo>
                    <a:pt x="5464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0"/>
                  </a:cubicBezTo>
                  <a:cubicBezTo>
                    <a:pt x="2758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3752500" y="727675"/>
              <a:ext cx="136600" cy="83875"/>
            </a:xfrm>
            <a:custGeom>
              <a:avLst/>
              <a:gdLst/>
              <a:ahLst/>
              <a:cxnLst/>
              <a:rect l="l" t="t" r="r" b="b"/>
              <a:pathLst>
                <a:path w="5464" h="3355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22" y="582"/>
                    <a:pt x="769" y="582"/>
                  </a:cubicBezTo>
                  <a:cubicBezTo>
                    <a:pt x="902" y="582"/>
                    <a:pt x="1028" y="608"/>
                    <a:pt x="1028" y="708"/>
                  </a:cubicBezTo>
                  <a:cubicBezTo>
                    <a:pt x="1028" y="871"/>
                    <a:pt x="0" y="1665"/>
                    <a:pt x="187" y="3066"/>
                  </a:cubicBezTo>
                  <a:cubicBezTo>
                    <a:pt x="175" y="3255"/>
                    <a:pt x="320" y="3355"/>
                    <a:pt x="468" y="3355"/>
                  </a:cubicBezTo>
                  <a:cubicBezTo>
                    <a:pt x="612" y="3355"/>
                    <a:pt x="759" y="3261"/>
                    <a:pt x="771" y="3066"/>
                  </a:cubicBezTo>
                  <a:cubicBezTo>
                    <a:pt x="864" y="2575"/>
                    <a:pt x="1098" y="2132"/>
                    <a:pt x="1424" y="1758"/>
                  </a:cubicBezTo>
                  <a:cubicBezTo>
                    <a:pt x="1588" y="1548"/>
                    <a:pt x="1821" y="1385"/>
                    <a:pt x="2055" y="1245"/>
                  </a:cubicBezTo>
                  <a:cubicBezTo>
                    <a:pt x="2096" y="1217"/>
                    <a:pt x="2145" y="1206"/>
                    <a:pt x="2197" y="1206"/>
                  </a:cubicBezTo>
                  <a:cubicBezTo>
                    <a:pt x="2234" y="1206"/>
                    <a:pt x="2273" y="1212"/>
                    <a:pt x="2312" y="1221"/>
                  </a:cubicBezTo>
                  <a:cubicBezTo>
                    <a:pt x="2536" y="1344"/>
                    <a:pt x="2778" y="1412"/>
                    <a:pt x="3022" y="1412"/>
                  </a:cubicBezTo>
                  <a:cubicBezTo>
                    <a:pt x="3058" y="1412"/>
                    <a:pt x="3093" y="1411"/>
                    <a:pt x="3129" y="1408"/>
                  </a:cubicBezTo>
                  <a:cubicBezTo>
                    <a:pt x="3199" y="1408"/>
                    <a:pt x="3292" y="1385"/>
                    <a:pt x="3362" y="1361"/>
                  </a:cubicBezTo>
                  <a:cubicBezTo>
                    <a:pt x="3393" y="1346"/>
                    <a:pt x="3430" y="1338"/>
                    <a:pt x="3467" y="1338"/>
                  </a:cubicBezTo>
                  <a:cubicBezTo>
                    <a:pt x="3541" y="1338"/>
                    <a:pt x="3619" y="1369"/>
                    <a:pt x="3666" y="1431"/>
                  </a:cubicBezTo>
                  <a:cubicBezTo>
                    <a:pt x="4016" y="1805"/>
                    <a:pt x="4436" y="2108"/>
                    <a:pt x="4927" y="2295"/>
                  </a:cubicBezTo>
                  <a:cubicBezTo>
                    <a:pt x="4971" y="2317"/>
                    <a:pt x="5015" y="2327"/>
                    <a:pt x="5058" y="2327"/>
                  </a:cubicBezTo>
                  <a:cubicBezTo>
                    <a:pt x="5283" y="2327"/>
                    <a:pt x="5454" y="2048"/>
                    <a:pt x="5277" y="1852"/>
                  </a:cubicBezTo>
                  <a:cubicBezTo>
                    <a:pt x="5090" y="1595"/>
                    <a:pt x="4903" y="1361"/>
                    <a:pt x="4717" y="1151"/>
                  </a:cubicBezTo>
                  <a:cubicBezTo>
                    <a:pt x="4576" y="988"/>
                    <a:pt x="4623" y="754"/>
                    <a:pt x="4810" y="661"/>
                  </a:cubicBezTo>
                  <a:cubicBezTo>
                    <a:pt x="5043" y="544"/>
                    <a:pt x="5277" y="381"/>
                    <a:pt x="5464" y="194"/>
                  </a:cubicBezTo>
                  <a:lnTo>
                    <a:pt x="5464" y="194"/>
                  </a:lnTo>
                  <a:cubicBezTo>
                    <a:pt x="5464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1"/>
                  </a:cubicBezTo>
                  <a:cubicBezTo>
                    <a:pt x="2758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2_1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5"/>
          <p:cNvGrpSpPr/>
          <p:nvPr/>
        </p:nvGrpSpPr>
        <p:grpSpPr>
          <a:xfrm>
            <a:off x="91500" y="102900"/>
            <a:ext cx="8961000" cy="4937700"/>
            <a:chOff x="91500" y="102900"/>
            <a:chExt cx="8961000" cy="4937700"/>
          </a:xfrm>
        </p:grpSpPr>
        <p:sp>
          <p:nvSpPr>
            <p:cNvPr id="235" name="Google Shape;235;p15"/>
            <p:cNvSpPr/>
            <p:nvPr/>
          </p:nvSpPr>
          <p:spPr>
            <a:xfrm>
              <a:off x="91500" y="102900"/>
              <a:ext cx="8961000" cy="49377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137100" y="148650"/>
              <a:ext cx="8869800" cy="48462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182850" y="194250"/>
              <a:ext cx="8778300" cy="47550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accent1"/>
                </a:gs>
                <a:gs pos="65000">
                  <a:schemeClr val="lt1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" name="Google Shape;238;p15"/>
          <p:cNvSpPr/>
          <p:nvPr/>
        </p:nvSpPr>
        <p:spPr>
          <a:xfrm rot="1799290">
            <a:off x="6039664" y="-2132927"/>
            <a:ext cx="1051576" cy="8734080"/>
          </a:xfrm>
          <a:prstGeom prst="rect">
            <a:avLst/>
          </a:prstGeom>
          <a:gradFill>
            <a:gsLst>
              <a:gs pos="0">
                <a:srgbClr val="F8D39F">
                  <a:alpha val="27058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5"/>
          <p:cNvSpPr/>
          <p:nvPr/>
        </p:nvSpPr>
        <p:spPr>
          <a:xfrm rot="1799290">
            <a:off x="7365289" y="-1457652"/>
            <a:ext cx="1051576" cy="8734080"/>
          </a:xfrm>
          <a:prstGeom prst="rect">
            <a:avLst/>
          </a:prstGeom>
          <a:gradFill>
            <a:gsLst>
              <a:gs pos="0">
                <a:srgbClr val="F8D39F">
                  <a:alpha val="27058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5"/>
          <p:cNvSpPr/>
          <p:nvPr/>
        </p:nvSpPr>
        <p:spPr>
          <a:xfrm>
            <a:off x="182850" y="4456325"/>
            <a:ext cx="8778300" cy="492900"/>
          </a:xfrm>
          <a:prstGeom prst="roundRect">
            <a:avLst>
              <a:gd name="adj" fmla="val 171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title"/>
          </p:nvPr>
        </p:nvSpPr>
        <p:spPr>
          <a:xfrm>
            <a:off x="4576570" y="2070972"/>
            <a:ext cx="3849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title" idx="2" hasCustomPrompt="1"/>
          </p:nvPr>
        </p:nvSpPr>
        <p:spPr>
          <a:xfrm>
            <a:off x="5844820" y="732697"/>
            <a:ext cx="1313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43" name="Google Shape;243;p15"/>
          <p:cNvSpPr txBox="1">
            <a:spLocks noGrp="1"/>
          </p:cNvSpPr>
          <p:nvPr>
            <p:ph type="subTitle" idx="1"/>
          </p:nvPr>
        </p:nvSpPr>
        <p:spPr>
          <a:xfrm>
            <a:off x="4981720" y="3629106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2_1_1_1_1_1_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16"/>
          <p:cNvGrpSpPr/>
          <p:nvPr/>
        </p:nvGrpSpPr>
        <p:grpSpPr>
          <a:xfrm>
            <a:off x="91500" y="102900"/>
            <a:ext cx="8961000" cy="4937700"/>
            <a:chOff x="91500" y="102900"/>
            <a:chExt cx="8961000" cy="4937700"/>
          </a:xfrm>
        </p:grpSpPr>
        <p:sp>
          <p:nvSpPr>
            <p:cNvPr id="246" name="Google Shape;246;p16"/>
            <p:cNvSpPr/>
            <p:nvPr/>
          </p:nvSpPr>
          <p:spPr>
            <a:xfrm>
              <a:off x="91500" y="102900"/>
              <a:ext cx="8961000" cy="49377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137100" y="148650"/>
              <a:ext cx="8869800" cy="48462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182850" y="194250"/>
              <a:ext cx="8778300" cy="47550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accent1"/>
                </a:gs>
                <a:gs pos="65000">
                  <a:schemeClr val="lt1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16"/>
          <p:cNvSpPr/>
          <p:nvPr/>
        </p:nvSpPr>
        <p:spPr>
          <a:xfrm>
            <a:off x="6168077" y="539488"/>
            <a:ext cx="2793067" cy="347343"/>
          </a:xfrm>
          <a:custGeom>
            <a:avLst/>
            <a:gdLst/>
            <a:ahLst/>
            <a:cxnLst/>
            <a:rect l="l" t="t" r="r" b="b"/>
            <a:pathLst>
              <a:path w="122275" h="15206" extrusionOk="0">
                <a:moveTo>
                  <a:pt x="28975" y="0"/>
                </a:moveTo>
                <a:cubicBezTo>
                  <a:pt x="28742" y="0"/>
                  <a:pt x="28532" y="47"/>
                  <a:pt x="28345" y="164"/>
                </a:cubicBezTo>
                <a:lnTo>
                  <a:pt x="22812" y="3433"/>
                </a:lnTo>
                <a:cubicBezTo>
                  <a:pt x="22648" y="3526"/>
                  <a:pt x="22438" y="3596"/>
                  <a:pt x="22228" y="3596"/>
                </a:cubicBezTo>
                <a:lnTo>
                  <a:pt x="1588" y="4740"/>
                </a:lnTo>
                <a:cubicBezTo>
                  <a:pt x="24" y="4810"/>
                  <a:pt x="0" y="7122"/>
                  <a:pt x="1565" y="7262"/>
                </a:cubicBezTo>
                <a:lnTo>
                  <a:pt x="52907" y="11324"/>
                </a:lnTo>
                <a:cubicBezTo>
                  <a:pt x="53865" y="11394"/>
                  <a:pt x="54402" y="12468"/>
                  <a:pt x="53888" y="13262"/>
                </a:cubicBezTo>
                <a:cubicBezTo>
                  <a:pt x="53327" y="14115"/>
                  <a:pt x="53953" y="15205"/>
                  <a:pt x="54935" y="15205"/>
                </a:cubicBezTo>
                <a:cubicBezTo>
                  <a:pt x="54975" y="15205"/>
                  <a:pt x="55015" y="15204"/>
                  <a:pt x="55055" y="15200"/>
                </a:cubicBezTo>
                <a:lnTo>
                  <a:pt x="121107" y="10250"/>
                </a:lnTo>
                <a:cubicBezTo>
                  <a:pt x="121761" y="10204"/>
                  <a:pt x="122275" y="9643"/>
                  <a:pt x="122275" y="8989"/>
                </a:cubicBezTo>
                <a:lnTo>
                  <a:pt x="122275" y="1261"/>
                </a:lnTo>
                <a:cubicBezTo>
                  <a:pt x="122275" y="561"/>
                  <a:pt x="121714" y="0"/>
                  <a:pt x="121014" y="0"/>
                </a:cubicBezTo>
                <a:close/>
              </a:path>
            </a:pathLst>
          </a:custGeom>
          <a:solidFill>
            <a:srgbClr val="FFFFFF">
              <a:alpha val="64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6"/>
          <p:cNvSpPr/>
          <p:nvPr/>
        </p:nvSpPr>
        <p:spPr>
          <a:xfrm rot="1799290">
            <a:off x="6039664" y="-2132927"/>
            <a:ext cx="1051576" cy="8734080"/>
          </a:xfrm>
          <a:prstGeom prst="rect">
            <a:avLst/>
          </a:prstGeom>
          <a:gradFill>
            <a:gsLst>
              <a:gs pos="0">
                <a:srgbClr val="F8D39F">
                  <a:alpha val="27058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6"/>
          <p:cNvSpPr/>
          <p:nvPr/>
        </p:nvSpPr>
        <p:spPr>
          <a:xfrm rot="1799290">
            <a:off x="7365289" y="-1457652"/>
            <a:ext cx="1051576" cy="8734080"/>
          </a:xfrm>
          <a:prstGeom prst="rect">
            <a:avLst/>
          </a:prstGeom>
          <a:gradFill>
            <a:gsLst>
              <a:gs pos="0">
                <a:srgbClr val="F8D39F">
                  <a:alpha val="27058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6"/>
          <p:cNvSpPr txBox="1">
            <a:spLocks noGrp="1"/>
          </p:cNvSpPr>
          <p:nvPr>
            <p:ph type="title"/>
          </p:nvPr>
        </p:nvSpPr>
        <p:spPr>
          <a:xfrm>
            <a:off x="1558200" y="2036085"/>
            <a:ext cx="60276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53" name="Google Shape;253;p16"/>
          <p:cNvSpPr txBox="1">
            <a:spLocks noGrp="1"/>
          </p:cNvSpPr>
          <p:nvPr>
            <p:ph type="title" idx="2" hasCustomPrompt="1"/>
          </p:nvPr>
        </p:nvSpPr>
        <p:spPr>
          <a:xfrm>
            <a:off x="3915450" y="732697"/>
            <a:ext cx="1313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54" name="Google Shape;254;p16"/>
          <p:cNvSpPr txBox="1">
            <a:spLocks noGrp="1"/>
          </p:cNvSpPr>
          <p:nvPr>
            <p:ph type="subTitle" idx="1"/>
          </p:nvPr>
        </p:nvSpPr>
        <p:spPr>
          <a:xfrm>
            <a:off x="1558200" y="2881692"/>
            <a:ext cx="6027600" cy="4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255" name="Google Shape;255;p16"/>
          <p:cNvGrpSpPr/>
          <p:nvPr/>
        </p:nvGrpSpPr>
        <p:grpSpPr>
          <a:xfrm>
            <a:off x="182850" y="4456325"/>
            <a:ext cx="8778300" cy="492900"/>
            <a:chOff x="182850" y="4456325"/>
            <a:chExt cx="8778300" cy="492900"/>
          </a:xfrm>
        </p:grpSpPr>
        <p:sp>
          <p:nvSpPr>
            <p:cNvPr id="256" name="Google Shape;256;p16"/>
            <p:cNvSpPr/>
            <p:nvPr/>
          </p:nvSpPr>
          <p:spPr>
            <a:xfrm>
              <a:off x="182850" y="4456325"/>
              <a:ext cx="8778300" cy="492900"/>
            </a:xfrm>
            <a:prstGeom prst="roundRect">
              <a:avLst>
                <a:gd name="adj" fmla="val 1713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7" name="Google Shape;257;p16"/>
            <p:cNvGrpSpPr/>
            <p:nvPr/>
          </p:nvGrpSpPr>
          <p:grpSpPr>
            <a:xfrm>
              <a:off x="3471036" y="4554288"/>
              <a:ext cx="4431859" cy="253452"/>
              <a:chOff x="1305157" y="3764928"/>
              <a:chExt cx="3272435" cy="195943"/>
            </a:xfrm>
          </p:grpSpPr>
          <p:sp>
            <p:nvSpPr>
              <p:cNvPr id="258" name="Google Shape;258;p16"/>
              <p:cNvSpPr/>
              <p:nvPr/>
            </p:nvSpPr>
            <p:spPr>
              <a:xfrm flipH="1">
                <a:off x="2626894" y="3764928"/>
                <a:ext cx="870645" cy="93920"/>
              </a:xfrm>
              <a:custGeom>
                <a:avLst/>
                <a:gdLst/>
                <a:ahLst/>
                <a:cxnLst/>
                <a:rect l="l" t="t" r="r" b="b"/>
                <a:pathLst>
                  <a:path w="13970" h="1507" extrusionOk="0">
                    <a:moveTo>
                      <a:pt x="12890" y="1"/>
                    </a:moveTo>
                    <a:cubicBezTo>
                      <a:pt x="12764" y="1"/>
                      <a:pt x="12639" y="51"/>
                      <a:pt x="12513" y="76"/>
                    </a:cubicBezTo>
                    <a:lnTo>
                      <a:pt x="12212" y="76"/>
                    </a:lnTo>
                    <a:cubicBezTo>
                      <a:pt x="12011" y="76"/>
                      <a:pt x="11786" y="126"/>
                      <a:pt x="11585" y="176"/>
                    </a:cubicBezTo>
                    <a:cubicBezTo>
                      <a:pt x="11409" y="252"/>
                      <a:pt x="11233" y="277"/>
                      <a:pt x="11058" y="277"/>
                    </a:cubicBezTo>
                    <a:cubicBezTo>
                      <a:pt x="10882" y="277"/>
                      <a:pt x="10737" y="170"/>
                      <a:pt x="10574" y="170"/>
                    </a:cubicBezTo>
                    <a:cubicBezTo>
                      <a:pt x="10528" y="170"/>
                      <a:pt x="10480" y="179"/>
                      <a:pt x="10430" y="201"/>
                    </a:cubicBezTo>
                    <a:cubicBezTo>
                      <a:pt x="10204" y="277"/>
                      <a:pt x="10079" y="402"/>
                      <a:pt x="9878" y="452"/>
                    </a:cubicBezTo>
                    <a:cubicBezTo>
                      <a:pt x="9543" y="557"/>
                      <a:pt x="9191" y="609"/>
                      <a:pt x="8836" y="609"/>
                    </a:cubicBezTo>
                    <a:cubicBezTo>
                      <a:pt x="8765" y="609"/>
                      <a:pt x="8694" y="607"/>
                      <a:pt x="8623" y="603"/>
                    </a:cubicBezTo>
                    <a:cubicBezTo>
                      <a:pt x="8171" y="603"/>
                      <a:pt x="7694" y="603"/>
                      <a:pt x="7243" y="578"/>
                    </a:cubicBezTo>
                    <a:cubicBezTo>
                      <a:pt x="7142" y="553"/>
                      <a:pt x="7042" y="540"/>
                      <a:pt x="6945" y="540"/>
                    </a:cubicBezTo>
                    <a:cubicBezTo>
                      <a:pt x="6847" y="540"/>
                      <a:pt x="6753" y="553"/>
                      <a:pt x="6665" y="578"/>
                    </a:cubicBezTo>
                    <a:cubicBezTo>
                      <a:pt x="6414" y="678"/>
                      <a:pt x="6138" y="728"/>
                      <a:pt x="5887" y="754"/>
                    </a:cubicBezTo>
                    <a:cubicBezTo>
                      <a:pt x="5781" y="736"/>
                      <a:pt x="5687" y="718"/>
                      <a:pt x="5597" y="718"/>
                    </a:cubicBezTo>
                    <a:cubicBezTo>
                      <a:pt x="5559" y="718"/>
                      <a:pt x="5523" y="721"/>
                      <a:pt x="5486" y="728"/>
                    </a:cubicBezTo>
                    <a:cubicBezTo>
                      <a:pt x="5310" y="754"/>
                      <a:pt x="5134" y="779"/>
                      <a:pt x="4984" y="804"/>
                    </a:cubicBezTo>
                    <a:cubicBezTo>
                      <a:pt x="4356" y="904"/>
                      <a:pt x="3729" y="854"/>
                      <a:pt x="3101" y="904"/>
                    </a:cubicBezTo>
                    <a:cubicBezTo>
                      <a:pt x="2775" y="929"/>
                      <a:pt x="2424" y="904"/>
                      <a:pt x="2097" y="979"/>
                    </a:cubicBezTo>
                    <a:cubicBezTo>
                      <a:pt x="1872" y="1005"/>
                      <a:pt x="1671" y="1030"/>
                      <a:pt x="1445" y="1055"/>
                    </a:cubicBezTo>
                    <a:cubicBezTo>
                      <a:pt x="1194" y="1055"/>
                      <a:pt x="968" y="1105"/>
                      <a:pt x="717" y="1105"/>
                    </a:cubicBezTo>
                    <a:cubicBezTo>
                      <a:pt x="700" y="1105"/>
                      <a:pt x="655" y="1104"/>
                      <a:pt x="595" y="1104"/>
                    </a:cubicBezTo>
                    <a:cubicBezTo>
                      <a:pt x="386" y="1104"/>
                      <a:pt x="0" y="1119"/>
                      <a:pt x="39" y="1256"/>
                    </a:cubicBezTo>
                    <a:cubicBezTo>
                      <a:pt x="322" y="1283"/>
                      <a:pt x="609" y="1291"/>
                      <a:pt x="897" y="1291"/>
                    </a:cubicBezTo>
                    <a:cubicBezTo>
                      <a:pt x="1451" y="1291"/>
                      <a:pt x="2011" y="1259"/>
                      <a:pt x="2563" y="1259"/>
                    </a:cubicBezTo>
                    <a:cubicBezTo>
                      <a:pt x="2795" y="1259"/>
                      <a:pt x="3024" y="1264"/>
                      <a:pt x="3252" y="1281"/>
                    </a:cubicBezTo>
                    <a:cubicBezTo>
                      <a:pt x="3980" y="1356"/>
                      <a:pt x="4683" y="1507"/>
                      <a:pt x="5410" y="1507"/>
                    </a:cubicBezTo>
                    <a:cubicBezTo>
                      <a:pt x="6113" y="1507"/>
                      <a:pt x="6816" y="1356"/>
                      <a:pt x="7519" y="1356"/>
                    </a:cubicBezTo>
                    <a:cubicBezTo>
                      <a:pt x="8648" y="1356"/>
                      <a:pt x="9803" y="1306"/>
                      <a:pt x="10932" y="1306"/>
                    </a:cubicBezTo>
                    <a:cubicBezTo>
                      <a:pt x="11284" y="1306"/>
                      <a:pt x="11635" y="1281"/>
                      <a:pt x="11986" y="1281"/>
                    </a:cubicBezTo>
                    <a:cubicBezTo>
                      <a:pt x="12187" y="1293"/>
                      <a:pt x="12382" y="1299"/>
                      <a:pt x="12573" y="1299"/>
                    </a:cubicBezTo>
                    <a:cubicBezTo>
                      <a:pt x="12764" y="1299"/>
                      <a:pt x="12953" y="1293"/>
                      <a:pt x="13141" y="1281"/>
                    </a:cubicBezTo>
                    <a:cubicBezTo>
                      <a:pt x="13283" y="1263"/>
                      <a:pt x="13412" y="1245"/>
                      <a:pt x="13547" y="1245"/>
                    </a:cubicBezTo>
                    <a:cubicBezTo>
                      <a:pt x="13603" y="1245"/>
                      <a:pt x="13659" y="1248"/>
                      <a:pt x="13718" y="1256"/>
                    </a:cubicBezTo>
                    <a:cubicBezTo>
                      <a:pt x="13969" y="1256"/>
                      <a:pt x="13919" y="1055"/>
                      <a:pt x="13869" y="854"/>
                    </a:cubicBezTo>
                    <a:lnTo>
                      <a:pt x="13894" y="804"/>
                    </a:lnTo>
                    <a:lnTo>
                      <a:pt x="13417" y="352"/>
                    </a:lnTo>
                    <a:cubicBezTo>
                      <a:pt x="13317" y="252"/>
                      <a:pt x="13040" y="1"/>
                      <a:pt x="12890" y="1"/>
                    </a:cubicBezTo>
                    <a:close/>
                  </a:path>
                </a:pathLst>
              </a:custGeom>
              <a:solidFill>
                <a:srgbClr val="FFFFFF">
                  <a:alpha val="64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6"/>
              <p:cNvSpPr/>
              <p:nvPr/>
            </p:nvSpPr>
            <p:spPr>
              <a:xfrm flipH="1">
                <a:off x="1305157" y="3858786"/>
                <a:ext cx="1490754" cy="75348"/>
              </a:xfrm>
              <a:custGeom>
                <a:avLst/>
                <a:gdLst/>
                <a:ahLst/>
                <a:cxnLst/>
                <a:rect l="l" t="t" r="r" b="b"/>
                <a:pathLst>
                  <a:path w="23920" h="1209" extrusionOk="0">
                    <a:moveTo>
                      <a:pt x="3665" y="1"/>
                    </a:moveTo>
                    <a:cubicBezTo>
                      <a:pt x="3665" y="1"/>
                      <a:pt x="0" y="402"/>
                      <a:pt x="1632" y="603"/>
                    </a:cubicBezTo>
                    <a:cubicBezTo>
                      <a:pt x="3288" y="829"/>
                      <a:pt x="7179" y="954"/>
                      <a:pt x="5121" y="1130"/>
                    </a:cubicBezTo>
                    <a:cubicBezTo>
                      <a:pt x="4443" y="1189"/>
                      <a:pt x="5486" y="1208"/>
                      <a:pt x="7256" y="1208"/>
                    </a:cubicBezTo>
                    <a:cubicBezTo>
                      <a:pt x="10796" y="1208"/>
                      <a:pt x="17243" y="1130"/>
                      <a:pt x="18649" y="1130"/>
                    </a:cubicBezTo>
                    <a:cubicBezTo>
                      <a:pt x="20732" y="1130"/>
                      <a:pt x="15060" y="829"/>
                      <a:pt x="17118" y="603"/>
                    </a:cubicBezTo>
                    <a:cubicBezTo>
                      <a:pt x="19151" y="402"/>
                      <a:pt x="23920" y="1"/>
                      <a:pt x="23920" y="1"/>
                    </a:cubicBezTo>
                    <a:close/>
                  </a:path>
                </a:pathLst>
              </a:custGeom>
              <a:solidFill>
                <a:srgbClr val="FFFFFF">
                  <a:alpha val="64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6"/>
              <p:cNvSpPr/>
              <p:nvPr/>
            </p:nvSpPr>
            <p:spPr>
              <a:xfrm flipH="1">
                <a:off x="2961694" y="3907273"/>
                <a:ext cx="1615898" cy="53597"/>
              </a:xfrm>
              <a:custGeom>
                <a:avLst/>
                <a:gdLst/>
                <a:ahLst/>
                <a:cxnLst/>
                <a:rect l="l" t="t" r="r" b="b"/>
                <a:pathLst>
                  <a:path w="25928" h="860" extrusionOk="0">
                    <a:moveTo>
                      <a:pt x="3967" y="1"/>
                    </a:moveTo>
                    <a:cubicBezTo>
                      <a:pt x="3967" y="1"/>
                      <a:pt x="1" y="277"/>
                      <a:pt x="1783" y="427"/>
                    </a:cubicBezTo>
                    <a:cubicBezTo>
                      <a:pt x="3565" y="603"/>
                      <a:pt x="7782" y="678"/>
                      <a:pt x="5548" y="804"/>
                    </a:cubicBezTo>
                    <a:cubicBezTo>
                      <a:pt x="4803" y="846"/>
                      <a:pt x="5930" y="860"/>
                      <a:pt x="7848" y="860"/>
                    </a:cubicBezTo>
                    <a:cubicBezTo>
                      <a:pt x="11683" y="860"/>
                      <a:pt x="18683" y="804"/>
                      <a:pt x="20205" y="804"/>
                    </a:cubicBezTo>
                    <a:cubicBezTo>
                      <a:pt x="22464" y="804"/>
                      <a:pt x="16340" y="578"/>
                      <a:pt x="18549" y="427"/>
                    </a:cubicBezTo>
                    <a:cubicBezTo>
                      <a:pt x="20733" y="302"/>
                      <a:pt x="25928" y="1"/>
                      <a:pt x="25928" y="1"/>
                    </a:cubicBezTo>
                    <a:close/>
                  </a:path>
                </a:pathLst>
              </a:custGeom>
              <a:solidFill>
                <a:srgbClr val="FFFFFF">
                  <a:alpha val="64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1" name="Google Shape;261;p16"/>
          <p:cNvSpPr/>
          <p:nvPr/>
        </p:nvSpPr>
        <p:spPr>
          <a:xfrm>
            <a:off x="182850" y="1227900"/>
            <a:ext cx="2132275" cy="347350"/>
          </a:xfrm>
          <a:custGeom>
            <a:avLst/>
            <a:gdLst/>
            <a:ahLst/>
            <a:cxnLst/>
            <a:rect l="l" t="t" r="r" b="b"/>
            <a:pathLst>
              <a:path w="85291" h="13894" extrusionOk="0">
                <a:moveTo>
                  <a:pt x="36367" y="0"/>
                </a:moveTo>
                <a:cubicBezTo>
                  <a:pt x="36292" y="0"/>
                  <a:pt x="36218" y="0"/>
                  <a:pt x="36143" y="1"/>
                </a:cubicBezTo>
                <a:lnTo>
                  <a:pt x="0" y="1"/>
                </a:lnTo>
                <a:lnTo>
                  <a:pt x="0" y="13893"/>
                </a:lnTo>
                <a:lnTo>
                  <a:pt x="36517" y="13893"/>
                </a:lnTo>
                <a:cubicBezTo>
                  <a:pt x="39739" y="13893"/>
                  <a:pt x="42867" y="12843"/>
                  <a:pt x="45436" y="10881"/>
                </a:cubicBezTo>
                <a:cubicBezTo>
                  <a:pt x="47420" y="9387"/>
                  <a:pt x="49778" y="8406"/>
                  <a:pt x="52253" y="8056"/>
                </a:cubicBezTo>
                <a:lnTo>
                  <a:pt x="85291" y="3387"/>
                </a:lnTo>
                <a:lnTo>
                  <a:pt x="55195" y="3387"/>
                </a:lnTo>
                <a:cubicBezTo>
                  <a:pt x="52814" y="3387"/>
                  <a:pt x="50432" y="3060"/>
                  <a:pt x="48167" y="2383"/>
                </a:cubicBezTo>
                <a:lnTo>
                  <a:pt x="43171" y="982"/>
                </a:lnTo>
                <a:cubicBezTo>
                  <a:pt x="40954" y="349"/>
                  <a:pt x="38672" y="0"/>
                  <a:pt x="36367" y="0"/>
                </a:cubicBezTo>
                <a:close/>
              </a:path>
            </a:pathLst>
          </a:custGeom>
          <a:solidFill>
            <a:srgbClr val="FFFFFF">
              <a:alpha val="35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16"/>
          <p:cNvGrpSpPr/>
          <p:nvPr/>
        </p:nvGrpSpPr>
        <p:grpSpPr>
          <a:xfrm>
            <a:off x="402819" y="732700"/>
            <a:ext cx="1638475" cy="696250"/>
            <a:chOff x="2250625" y="399575"/>
            <a:chExt cx="1638475" cy="696250"/>
          </a:xfrm>
        </p:grpSpPr>
        <p:sp>
          <p:nvSpPr>
            <p:cNvPr id="263" name="Google Shape;263;p16"/>
            <p:cNvSpPr/>
            <p:nvPr/>
          </p:nvSpPr>
          <p:spPr>
            <a:xfrm>
              <a:off x="2947575" y="684000"/>
              <a:ext cx="224575" cy="109900"/>
            </a:xfrm>
            <a:custGeom>
              <a:avLst/>
              <a:gdLst/>
              <a:ahLst/>
              <a:cxnLst/>
              <a:rect l="l" t="t" r="r" b="b"/>
              <a:pathLst>
                <a:path w="8983" h="4396" extrusionOk="0">
                  <a:moveTo>
                    <a:pt x="8562" y="0"/>
                  </a:moveTo>
                  <a:cubicBezTo>
                    <a:pt x="8512" y="0"/>
                    <a:pt x="8459" y="15"/>
                    <a:pt x="8405" y="50"/>
                  </a:cubicBezTo>
                  <a:cubicBezTo>
                    <a:pt x="8359" y="73"/>
                    <a:pt x="8265" y="96"/>
                    <a:pt x="8219" y="143"/>
                  </a:cubicBezTo>
                  <a:cubicBezTo>
                    <a:pt x="7238" y="470"/>
                    <a:pt x="6374" y="1077"/>
                    <a:pt x="5744" y="1871"/>
                  </a:cubicBezTo>
                  <a:cubicBezTo>
                    <a:pt x="5627" y="2058"/>
                    <a:pt x="5464" y="2221"/>
                    <a:pt x="5277" y="2338"/>
                  </a:cubicBezTo>
                  <a:cubicBezTo>
                    <a:pt x="5225" y="2372"/>
                    <a:pt x="5174" y="2394"/>
                    <a:pt x="5123" y="2394"/>
                  </a:cubicBezTo>
                  <a:cubicBezTo>
                    <a:pt x="5104" y="2394"/>
                    <a:pt x="5085" y="2391"/>
                    <a:pt x="5067" y="2385"/>
                  </a:cubicBezTo>
                  <a:cubicBezTo>
                    <a:pt x="4852" y="2357"/>
                    <a:pt x="4636" y="2343"/>
                    <a:pt x="4421" y="2343"/>
                  </a:cubicBezTo>
                  <a:cubicBezTo>
                    <a:pt x="3560" y="2343"/>
                    <a:pt x="2708" y="2567"/>
                    <a:pt x="1961" y="3015"/>
                  </a:cubicBezTo>
                  <a:cubicBezTo>
                    <a:pt x="1464" y="3291"/>
                    <a:pt x="529" y="3321"/>
                    <a:pt x="158" y="3321"/>
                  </a:cubicBezTo>
                  <a:cubicBezTo>
                    <a:pt x="59" y="3321"/>
                    <a:pt x="0" y="3318"/>
                    <a:pt x="0" y="3318"/>
                  </a:cubicBezTo>
                  <a:lnTo>
                    <a:pt x="0" y="3318"/>
                  </a:lnTo>
                  <a:cubicBezTo>
                    <a:pt x="305" y="3592"/>
                    <a:pt x="714" y="3681"/>
                    <a:pt x="1138" y="3681"/>
                  </a:cubicBezTo>
                  <a:cubicBezTo>
                    <a:pt x="1655" y="3681"/>
                    <a:pt x="2194" y="3548"/>
                    <a:pt x="2592" y="3459"/>
                  </a:cubicBezTo>
                  <a:cubicBezTo>
                    <a:pt x="2802" y="3406"/>
                    <a:pt x="3038" y="3380"/>
                    <a:pt x="3271" y="3380"/>
                  </a:cubicBezTo>
                  <a:cubicBezTo>
                    <a:pt x="3349" y="3380"/>
                    <a:pt x="3426" y="3383"/>
                    <a:pt x="3502" y="3389"/>
                  </a:cubicBezTo>
                  <a:cubicBezTo>
                    <a:pt x="3642" y="3389"/>
                    <a:pt x="3759" y="3529"/>
                    <a:pt x="3759" y="3669"/>
                  </a:cubicBezTo>
                  <a:cubicBezTo>
                    <a:pt x="3759" y="3692"/>
                    <a:pt x="3759" y="3739"/>
                    <a:pt x="3759" y="3762"/>
                  </a:cubicBezTo>
                  <a:cubicBezTo>
                    <a:pt x="3572" y="3785"/>
                    <a:pt x="3245" y="4112"/>
                    <a:pt x="3245" y="4112"/>
                  </a:cubicBezTo>
                  <a:cubicBezTo>
                    <a:pt x="3345" y="4096"/>
                    <a:pt x="3447" y="4088"/>
                    <a:pt x="3551" y="4088"/>
                  </a:cubicBezTo>
                  <a:cubicBezTo>
                    <a:pt x="3741" y="4088"/>
                    <a:pt x="3937" y="4114"/>
                    <a:pt x="4133" y="4159"/>
                  </a:cubicBezTo>
                  <a:cubicBezTo>
                    <a:pt x="4587" y="4329"/>
                    <a:pt x="4937" y="4396"/>
                    <a:pt x="5222" y="4396"/>
                  </a:cubicBezTo>
                  <a:cubicBezTo>
                    <a:pt x="6226" y="4396"/>
                    <a:pt x="6417" y="3570"/>
                    <a:pt x="7471" y="3552"/>
                  </a:cubicBezTo>
                  <a:lnTo>
                    <a:pt x="7542" y="3552"/>
                  </a:lnTo>
                  <a:cubicBezTo>
                    <a:pt x="7682" y="3552"/>
                    <a:pt x="7822" y="3529"/>
                    <a:pt x="7938" y="3505"/>
                  </a:cubicBezTo>
                  <a:cubicBezTo>
                    <a:pt x="8313" y="3439"/>
                    <a:pt x="8230" y="2916"/>
                    <a:pt x="7906" y="2916"/>
                  </a:cubicBezTo>
                  <a:cubicBezTo>
                    <a:pt x="7886" y="2916"/>
                    <a:pt x="7866" y="2918"/>
                    <a:pt x="7845" y="2922"/>
                  </a:cubicBezTo>
                  <a:cubicBezTo>
                    <a:pt x="7798" y="2933"/>
                    <a:pt x="7752" y="2939"/>
                    <a:pt x="7708" y="2939"/>
                  </a:cubicBezTo>
                  <a:cubicBezTo>
                    <a:pt x="7664" y="2939"/>
                    <a:pt x="7623" y="2933"/>
                    <a:pt x="7588" y="2922"/>
                  </a:cubicBezTo>
                  <a:cubicBezTo>
                    <a:pt x="7261" y="2875"/>
                    <a:pt x="6724" y="1964"/>
                    <a:pt x="8219" y="937"/>
                  </a:cubicBezTo>
                  <a:cubicBezTo>
                    <a:pt x="8382" y="820"/>
                    <a:pt x="8546" y="680"/>
                    <a:pt x="8709" y="563"/>
                  </a:cubicBezTo>
                  <a:cubicBezTo>
                    <a:pt x="8982" y="388"/>
                    <a:pt x="8815" y="0"/>
                    <a:pt x="8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2250625" y="703325"/>
              <a:ext cx="186800" cy="89275"/>
            </a:xfrm>
            <a:custGeom>
              <a:avLst/>
              <a:gdLst/>
              <a:ahLst/>
              <a:cxnLst/>
              <a:rect l="l" t="t" r="r" b="b"/>
              <a:pathLst>
                <a:path w="7472" h="3571" extrusionOk="0">
                  <a:moveTo>
                    <a:pt x="7472" y="1"/>
                  </a:moveTo>
                  <a:lnTo>
                    <a:pt x="7472" y="1"/>
                  </a:lnTo>
                  <a:cubicBezTo>
                    <a:pt x="7075" y="467"/>
                    <a:pt x="6514" y="794"/>
                    <a:pt x="5907" y="958"/>
                  </a:cubicBezTo>
                  <a:cubicBezTo>
                    <a:pt x="5207" y="1075"/>
                    <a:pt x="4553" y="1401"/>
                    <a:pt x="4040" y="1892"/>
                  </a:cubicBezTo>
                  <a:cubicBezTo>
                    <a:pt x="3946" y="1985"/>
                    <a:pt x="3829" y="2078"/>
                    <a:pt x="3713" y="2149"/>
                  </a:cubicBezTo>
                  <a:cubicBezTo>
                    <a:pt x="3663" y="2165"/>
                    <a:pt x="3614" y="2182"/>
                    <a:pt x="3564" y="2182"/>
                  </a:cubicBezTo>
                  <a:cubicBezTo>
                    <a:pt x="3544" y="2182"/>
                    <a:pt x="3523" y="2179"/>
                    <a:pt x="3503" y="2172"/>
                  </a:cubicBezTo>
                  <a:cubicBezTo>
                    <a:pt x="3206" y="2086"/>
                    <a:pt x="2906" y="2043"/>
                    <a:pt x="2609" y="2043"/>
                  </a:cubicBezTo>
                  <a:cubicBezTo>
                    <a:pt x="2179" y="2043"/>
                    <a:pt x="1755" y="2133"/>
                    <a:pt x="1355" y="2312"/>
                  </a:cubicBezTo>
                  <a:cubicBezTo>
                    <a:pt x="1199" y="2359"/>
                    <a:pt x="997" y="2374"/>
                    <a:pt x="796" y="2374"/>
                  </a:cubicBezTo>
                  <a:cubicBezTo>
                    <a:pt x="395" y="2374"/>
                    <a:pt x="0" y="2312"/>
                    <a:pt x="0" y="2312"/>
                  </a:cubicBezTo>
                  <a:lnTo>
                    <a:pt x="0" y="2312"/>
                  </a:lnTo>
                  <a:cubicBezTo>
                    <a:pt x="252" y="2609"/>
                    <a:pt x="684" y="2679"/>
                    <a:pt x="1096" y="2679"/>
                  </a:cubicBezTo>
                  <a:cubicBezTo>
                    <a:pt x="1333" y="2679"/>
                    <a:pt x="1564" y="2656"/>
                    <a:pt x="1751" y="2639"/>
                  </a:cubicBezTo>
                  <a:cubicBezTo>
                    <a:pt x="1800" y="2635"/>
                    <a:pt x="1848" y="2633"/>
                    <a:pt x="1897" y="2633"/>
                  </a:cubicBezTo>
                  <a:cubicBezTo>
                    <a:pt x="2135" y="2633"/>
                    <a:pt x="2383" y="2678"/>
                    <a:pt x="2615" y="2756"/>
                  </a:cubicBezTo>
                  <a:cubicBezTo>
                    <a:pt x="2545" y="2826"/>
                    <a:pt x="2522" y="2896"/>
                    <a:pt x="2522" y="2966"/>
                  </a:cubicBezTo>
                  <a:cubicBezTo>
                    <a:pt x="2382" y="3012"/>
                    <a:pt x="2242" y="3082"/>
                    <a:pt x="2125" y="3176"/>
                  </a:cubicBezTo>
                  <a:cubicBezTo>
                    <a:pt x="2335" y="3176"/>
                    <a:pt x="2545" y="3223"/>
                    <a:pt x="2732" y="3293"/>
                  </a:cubicBezTo>
                  <a:cubicBezTo>
                    <a:pt x="3111" y="3498"/>
                    <a:pt x="3387" y="3570"/>
                    <a:pt x="3610" y="3570"/>
                  </a:cubicBezTo>
                  <a:cubicBezTo>
                    <a:pt x="4125" y="3570"/>
                    <a:pt x="4358" y="3189"/>
                    <a:pt x="4907" y="3189"/>
                  </a:cubicBezTo>
                  <a:cubicBezTo>
                    <a:pt x="4958" y="3189"/>
                    <a:pt x="5011" y="3192"/>
                    <a:pt x="5067" y="3199"/>
                  </a:cubicBezTo>
                  <a:lnTo>
                    <a:pt x="5137" y="3199"/>
                  </a:lnTo>
                  <a:cubicBezTo>
                    <a:pt x="5202" y="3209"/>
                    <a:pt x="5267" y="3214"/>
                    <a:pt x="5333" y="3214"/>
                  </a:cubicBezTo>
                  <a:cubicBezTo>
                    <a:pt x="5737" y="3214"/>
                    <a:pt x="6140" y="3031"/>
                    <a:pt x="6421" y="2709"/>
                  </a:cubicBezTo>
                  <a:lnTo>
                    <a:pt x="6421" y="2709"/>
                  </a:lnTo>
                  <a:cubicBezTo>
                    <a:pt x="6123" y="2761"/>
                    <a:pt x="5813" y="2788"/>
                    <a:pt x="5508" y="2788"/>
                  </a:cubicBezTo>
                  <a:cubicBezTo>
                    <a:pt x="5407" y="2788"/>
                    <a:pt x="5306" y="2785"/>
                    <a:pt x="5207" y="2779"/>
                  </a:cubicBezTo>
                  <a:cubicBezTo>
                    <a:pt x="4997" y="2709"/>
                    <a:pt x="4717" y="2032"/>
                    <a:pt x="5837" y="1471"/>
                  </a:cubicBezTo>
                  <a:cubicBezTo>
                    <a:pt x="6514" y="1145"/>
                    <a:pt x="7075" y="631"/>
                    <a:pt x="7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3349150" y="399575"/>
              <a:ext cx="136625" cy="83950"/>
            </a:xfrm>
            <a:custGeom>
              <a:avLst/>
              <a:gdLst/>
              <a:ahLst/>
              <a:cxnLst/>
              <a:rect l="l" t="t" r="r" b="b"/>
              <a:pathLst>
                <a:path w="5465" h="3358" extrusionOk="0">
                  <a:moveTo>
                    <a:pt x="2400" y="1"/>
                  </a:moveTo>
                  <a:cubicBezTo>
                    <a:pt x="1575" y="1"/>
                    <a:pt x="468" y="593"/>
                    <a:pt x="468" y="593"/>
                  </a:cubicBezTo>
                  <a:cubicBezTo>
                    <a:pt x="468" y="593"/>
                    <a:pt x="623" y="561"/>
                    <a:pt x="770" y="561"/>
                  </a:cubicBezTo>
                  <a:cubicBezTo>
                    <a:pt x="902" y="561"/>
                    <a:pt x="1028" y="587"/>
                    <a:pt x="1028" y="687"/>
                  </a:cubicBezTo>
                  <a:cubicBezTo>
                    <a:pt x="1028" y="873"/>
                    <a:pt x="1" y="1667"/>
                    <a:pt x="164" y="3068"/>
                  </a:cubicBezTo>
                  <a:cubicBezTo>
                    <a:pt x="152" y="3258"/>
                    <a:pt x="297" y="3357"/>
                    <a:pt x="445" y="3357"/>
                  </a:cubicBezTo>
                  <a:cubicBezTo>
                    <a:pt x="589" y="3357"/>
                    <a:pt x="736" y="3264"/>
                    <a:pt x="748" y="3068"/>
                  </a:cubicBezTo>
                  <a:cubicBezTo>
                    <a:pt x="841" y="2578"/>
                    <a:pt x="1075" y="2111"/>
                    <a:pt x="1425" y="1714"/>
                  </a:cubicBezTo>
                  <a:cubicBezTo>
                    <a:pt x="1588" y="1527"/>
                    <a:pt x="1798" y="1364"/>
                    <a:pt x="2032" y="1224"/>
                  </a:cubicBezTo>
                  <a:cubicBezTo>
                    <a:pt x="2079" y="1200"/>
                    <a:pt x="2125" y="1189"/>
                    <a:pt x="2172" y="1189"/>
                  </a:cubicBezTo>
                  <a:cubicBezTo>
                    <a:pt x="2219" y="1189"/>
                    <a:pt x="2265" y="1200"/>
                    <a:pt x="2312" y="1224"/>
                  </a:cubicBezTo>
                  <a:cubicBezTo>
                    <a:pt x="2569" y="1364"/>
                    <a:pt x="2849" y="1410"/>
                    <a:pt x="3129" y="1410"/>
                  </a:cubicBezTo>
                  <a:cubicBezTo>
                    <a:pt x="3199" y="1387"/>
                    <a:pt x="3269" y="1364"/>
                    <a:pt x="3363" y="1364"/>
                  </a:cubicBezTo>
                  <a:cubicBezTo>
                    <a:pt x="3394" y="1348"/>
                    <a:pt x="3430" y="1340"/>
                    <a:pt x="3467" y="1340"/>
                  </a:cubicBezTo>
                  <a:cubicBezTo>
                    <a:pt x="3542" y="1340"/>
                    <a:pt x="3620" y="1371"/>
                    <a:pt x="3666" y="1434"/>
                  </a:cubicBezTo>
                  <a:cubicBezTo>
                    <a:pt x="4017" y="1807"/>
                    <a:pt x="4437" y="2111"/>
                    <a:pt x="4927" y="2298"/>
                  </a:cubicBezTo>
                  <a:cubicBezTo>
                    <a:pt x="4971" y="2320"/>
                    <a:pt x="5016" y="2330"/>
                    <a:pt x="5058" y="2330"/>
                  </a:cubicBezTo>
                  <a:cubicBezTo>
                    <a:pt x="5284" y="2330"/>
                    <a:pt x="5454" y="2050"/>
                    <a:pt x="5277" y="1854"/>
                  </a:cubicBezTo>
                  <a:cubicBezTo>
                    <a:pt x="5091" y="1597"/>
                    <a:pt x="4904" y="1364"/>
                    <a:pt x="4717" y="1130"/>
                  </a:cubicBezTo>
                  <a:cubicBezTo>
                    <a:pt x="4577" y="990"/>
                    <a:pt x="4624" y="733"/>
                    <a:pt x="4810" y="663"/>
                  </a:cubicBezTo>
                  <a:cubicBezTo>
                    <a:pt x="5044" y="546"/>
                    <a:pt x="5277" y="383"/>
                    <a:pt x="5464" y="173"/>
                  </a:cubicBezTo>
                  <a:lnTo>
                    <a:pt x="5464" y="173"/>
                  </a:lnTo>
                  <a:cubicBezTo>
                    <a:pt x="5464" y="173"/>
                    <a:pt x="4768" y="299"/>
                    <a:pt x="4057" y="299"/>
                  </a:cubicBezTo>
                  <a:cubicBezTo>
                    <a:pt x="3625" y="299"/>
                    <a:pt x="3187" y="253"/>
                    <a:pt x="2896" y="103"/>
                  </a:cubicBezTo>
                  <a:cubicBezTo>
                    <a:pt x="2755" y="30"/>
                    <a:pt x="2584" y="1"/>
                    <a:pt x="2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3145450" y="1012525"/>
              <a:ext cx="136600" cy="83300"/>
            </a:xfrm>
            <a:custGeom>
              <a:avLst/>
              <a:gdLst/>
              <a:ahLst/>
              <a:cxnLst/>
              <a:rect l="l" t="t" r="r" b="b"/>
              <a:pathLst>
                <a:path w="5464" h="3332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34" y="572"/>
                    <a:pt x="785" y="572"/>
                  </a:cubicBezTo>
                  <a:cubicBezTo>
                    <a:pt x="912" y="572"/>
                    <a:pt x="1027" y="601"/>
                    <a:pt x="1027" y="707"/>
                  </a:cubicBezTo>
                  <a:cubicBezTo>
                    <a:pt x="1027" y="871"/>
                    <a:pt x="0" y="1665"/>
                    <a:pt x="187" y="3042"/>
                  </a:cubicBezTo>
                  <a:cubicBezTo>
                    <a:pt x="175" y="3232"/>
                    <a:pt x="320" y="3331"/>
                    <a:pt x="468" y="3331"/>
                  </a:cubicBezTo>
                  <a:cubicBezTo>
                    <a:pt x="612" y="3331"/>
                    <a:pt x="759" y="3238"/>
                    <a:pt x="771" y="3042"/>
                  </a:cubicBezTo>
                  <a:cubicBezTo>
                    <a:pt x="864" y="2552"/>
                    <a:pt x="1097" y="2108"/>
                    <a:pt x="1424" y="1735"/>
                  </a:cubicBezTo>
                  <a:cubicBezTo>
                    <a:pt x="1611" y="1525"/>
                    <a:pt x="1821" y="1361"/>
                    <a:pt x="2055" y="1221"/>
                  </a:cubicBezTo>
                  <a:cubicBezTo>
                    <a:pt x="2090" y="1198"/>
                    <a:pt x="2136" y="1186"/>
                    <a:pt x="2183" y="1186"/>
                  </a:cubicBezTo>
                  <a:cubicBezTo>
                    <a:pt x="2230" y="1186"/>
                    <a:pt x="2277" y="1198"/>
                    <a:pt x="2312" y="1221"/>
                  </a:cubicBezTo>
                  <a:cubicBezTo>
                    <a:pt x="2568" y="1361"/>
                    <a:pt x="2849" y="1408"/>
                    <a:pt x="3129" y="1408"/>
                  </a:cubicBezTo>
                  <a:cubicBezTo>
                    <a:pt x="3199" y="1385"/>
                    <a:pt x="3292" y="1385"/>
                    <a:pt x="3362" y="1361"/>
                  </a:cubicBezTo>
                  <a:cubicBezTo>
                    <a:pt x="3393" y="1346"/>
                    <a:pt x="3430" y="1338"/>
                    <a:pt x="3467" y="1338"/>
                  </a:cubicBezTo>
                  <a:cubicBezTo>
                    <a:pt x="3541" y="1338"/>
                    <a:pt x="3619" y="1369"/>
                    <a:pt x="3666" y="1431"/>
                  </a:cubicBezTo>
                  <a:cubicBezTo>
                    <a:pt x="4016" y="1805"/>
                    <a:pt x="4436" y="2108"/>
                    <a:pt x="4927" y="2295"/>
                  </a:cubicBezTo>
                  <a:cubicBezTo>
                    <a:pt x="4971" y="2317"/>
                    <a:pt x="5015" y="2327"/>
                    <a:pt x="5056" y="2327"/>
                  </a:cubicBezTo>
                  <a:cubicBezTo>
                    <a:pt x="5277" y="2327"/>
                    <a:pt x="5434" y="2048"/>
                    <a:pt x="5277" y="1852"/>
                  </a:cubicBezTo>
                  <a:cubicBezTo>
                    <a:pt x="5090" y="1595"/>
                    <a:pt x="4903" y="1361"/>
                    <a:pt x="4716" y="1128"/>
                  </a:cubicBezTo>
                  <a:cubicBezTo>
                    <a:pt x="4576" y="988"/>
                    <a:pt x="4623" y="754"/>
                    <a:pt x="4810" y="661"/>
                  </a:cubicBezTo>
                  <a:cubicBezTo>
                    <a:pt x="5043" y="544"/>
                    <a:pt x="5277" y="381"/>
                    <a:pt x="5464" y="194"/>
                  </a:cubicBezTo>
                  <a:lnTo>
                    <a:pt x="5464" y="194"/>
                  </a:lnTo>
                  <a:cubicBezTo>
                    <a:pt x="5463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0"/>
                  </a:cubicBezTo>
                  <a:cubicBezTo>
                    <a:pt x="2757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3752500" y="727675"/>
              <a:ext cx="136600" cy="83875"/>
            </a:xfrm>
            <a:custGeom>
              <a:avLst/>
              <a:gdLst/>
              <a:ahLst/>
              <a:cxnLst/>
              <a:rect l="l" t="t" r="r" b="b"/>
              <a:pathLst>
                <a:path w="5464" h="3355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22" y="582"/>
                    <a:pt x="769" y="582"/>
                  </a:cubicBezTo>
                  <a:cubicBezTo>
                    <a:pt x="902" y="582"/>
                    <a:pt x="1028" y="608"/>
                    <a:pt x="1028" y="708"/>
                  </a:cubicBezTo>
                  <a:cubicBezTo>
                    <a:pt x="1028" y="871"/>
                    <a:pt x="0" y="1665"/>
                    <a:pt x="187" y="3066"/>
                  </a:cubicBezTo>
                  <a:cubicBezTo>
                    <a:pt x="175" y="3255"/>
                    <a:pt x="320" y="3355"/>
                    <a:pt x="468" y="3355"/>
                  </a:cubicBezTo>
                  <a:cubicBezTo>
                    <a:pt x="612" y="3355"/>
                    <a:pt x="759" y="3261"/>
                    <a:pt x="771" y="3066"/>
                  </a:cubicBezTo>
                  <a:cubicBezTo>
                    <a:pt x="864" y="2575"/>
                    <a:pt x="1098" y="2132"/>
                    <a:pt x="1424" y="1758"/>
                  </a:cubicBezTo>
                  <a:cubicBezTo>
                    <a:pt x="1588" y="1548"/>
                    <a:pt x="1821" y="1385"/>
                    <a:pt x="2055" y="1245"/>
                  </a:cubicBezTo>
                  <a:cubicBezTo>
                    <a:pt x="2096" y="1217"/>
                    <a:pt x="2145" y="1206"/>
                    <a:pt x="2197" y="1206"/>
                  </a:cubicBezTo>
                  <a:cubicBezTo>
                    <a:pt x="2234" y="1206"/>
                    <a:pt x="2273" y="1212"/>
                    <a:pt x="2312" y="1221"/>
                  </a:cubicBezTo>
                  <a:cubicBezTo>
                    <a:pt x="2536" y="1344"/>
                    <a:pt x="2778" y="1412"/>
                    <a:pt x="3022" y="1412"/>
                  </a:cubicBezTo>
                  <a:cubicBezTo>
                    <a:pt x="3058" y="1412"/>
                    <a:pt x="3093" y="1411"/>
                    <a:pt x="3129" y="1408"/>
                  </a:cubicBezTo>
                  <a:cubicBezTo>
                    <a:pt x="3199" y="1408"/>
                    <a:pt x="3292" y="1385"/>
                    <a:pt x="3362" y="1361"/>
                  </a:cubicBezTo>
                  <a:cubicBezTo>
                    <a:pt x="3393" y="1346"/>
                    <a:pt x="3430" y="1338"/>
                    <a:pt x="3467" y="1338"/>
                  </a:cubicBezTo>
                  <a:cubicBezTo>
                    <a:pt x="3541" y="1338"/>
                    <a:pt x="3619" y="1369"/>
                    <a:pt x="3666" y="1431"/>
                  </a:cubicBezTo>
                  <a:cubicBezTo>
                    <a:pt x="4016" y="1805"/>
                    <a:pt x="4436" y="2108"/>
                    <a:pt x="4927" y="2295"/>
                  </a:cubicBezTo>
                  <a:cubicBezTo>
                    <a:pt x="4971" y="2317"/>
                    <a:pt x="5015" y="2327"/>
                    <a:pt x="5058" y="2327"/>
                  </a:cubicBezTo>
                  <a:cubicBezTo>
                    <a:pt x="5283" y="2327"/>
                    <a:pt x="5454" y="2048"/>
                    <a:pt x="5277" y="1852"/>
                  </a:cubicBezTo>
                  <a:cubicBezTo>
                    <a:pt x="5090" y="1595"/>
                    <a:pt x="4903" y="1361"/>
                    <a:pt x="4717" y="1151"/>
                  </a:cubicBezTo>
                  <a:cubicBezTo>
                    <a:pt x="4576" y="988"/>
                    <a:pt x="4623" y="754"/>
                    <a:pt x="4810" y="661"/>
                  </a:cubicBezTo>
                  <a:cubicBezTo>
                    <a:pt x="5043" y="544"/>
                    <a:pt x="5277" y="381"/>
                    <a:pt x="5464" y="194"/>
                  </a:cubicBezTo>
                  <a:lnTo>
                    <a:pt x="5464" y="194"/>
                  </a:lnTo>
                  <a:cubicBezTo>
                    <a:pt x="5464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1"/>
                  </a:cubicBezTo>
                  <a:cubicBezTo>
                    <a:pt x="2758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16"/>
          <p:cNvGrpSpPr/>
          <p:nvPr/>
        </p:nvGrpSpPr>
        <p:grpSpPr>
          <a:xfrm>
            <a:off x="7208331" y="468725"/>
            <a:ext cx="1532850" cy="694200"/>
            <a:chOff x="3537100" y="557400"/>
            <a:chExt cx="1532850" cy="694200"/>
          </a:xfrm>
        </p:grpSpPr>
        <p:sp>
          <p:nvSpPr>
            <p:cNvPr id="269" name="Google Shape;269;p16"/>
            <p:cNvSpPr/>
            <p:nvPr/>
          </p:nvSpPr>
          <p:spPr>
            <a:xfrm>
              <a:off x="4533500" y="1118800"/>
              <a:ext cx="223775" cy="109100"/>
            </a:xfrm>
            <a:custGeom>
              <a:avLst/>
              <a:gdLst/>
              <a:ahLst/>
              <a:cxnLst/>
              <a:rect l="l" t="t" r="r" b="b"/>
              <a:pathLst>
                <a:path w="8951" h="4364" extrusionOk="0">
                  <a:moveTo>
                    <a:pt x="8551" y="1"/>
                  </a:moveTo>
                  <a:cubicBezTo>
                    <a:pt x="8512" y="1"/>
                    <a:pt x="8471" y="9"/>
                    <a:pt x="8429" y="29"/>
                  </a:cubicBezTo>
                  <a:cubicBezTo>
                    <a:pt x="8359" y="52"/>
                    <a:pt x="8289" y="75"/>
                    <a:pt x="8219" y="122"/>
                  </a:cubicBezTo>
                  <a:cubicBezTo>
                    <a:pt x="7238" y="449"/>
                    <a:pt x="6374" y="1033"/>
                    <a:pt x="5744" y="1850"/>
                  </a:cubicBezTo>
                  <a:cubicBezTo>
                    <a:pt x="5627" y="2013"/>
                    <a:pt x="5464" y="2177"/>
                    <a:pt x="5277" y="2317"/>
                  </a:cubicBezTo>
                  <a:cubicBezTo>
                    <a:pt x="5207" y="2340"/>
                    <a:pt x="5137" y="2364"/>
                    <a:pt x="5067" y="2364"/>
                  </a:cubicBezTo>
                  <a:cubicBezTo>
                    <a:pt x="4841" y="2329"/>
                    <a:pt x="4615" y="2312"/>
                    <a:pt x="4389" y="2312"/>
                  </a:cubicBezTo>
                  <a:cubicBezTo>
                    <a:pt x="3539" y="2312"/>
                    <a:pt x="2699" y="2551"/>
                    <a:pt x="1961" y="2994"/>
                  </a:cubicBezTo>
                  <a:cubicBezTo>
                    <a:pt x="1471" y="3248"/>
                    <a:pt x="557" y="3276"/>
                    <a:pt x="175" y="3276"/>
                  </a:cubicBezTo>
                  <a:cubicBezTo>
                    <a:pt x="66" y="3276"/>
                    <a:pt x="0" y="3274"/>
                    <a:pt x="0" y="3274"/>
                  </a:cubicBezTo>
                  <a:lnTo>
                    <a:pt x="0" y="3274"/>
                  </a:lnTo>
                  <a:cubicBezTo>
                    <a:pt x="305" y="3548"/>
                    <a:pt x="714" y="3636"/>
                    <a:pt x="1138" y="3636"/>
                  </a:cubicBezTo>
                  <a:cubicBezTo>
                    <a:pt x="1655" y="3636"/>
                    <a:pt x="2194" y="3504"/>
                    <a:pt x="2592" y="3414"/>
                  </a:cubicBezTo>
                  <a:cubicBezTo>
                    <a:pt x="2802" y="3362"/>
                    <a:pt x="3038" y="3335"/>
                    <a:pt x="3271" y="3335"/>
                  </a:cubicBezTo>
                  <a:cubicBezTo>
                    <a:pt x="3349" y="3335"/>
                    <a:pt x="3426" y="3338"/>
                    <a:pt x="3502" y="3344"/>
                  </a:cubicBezTo>
                  <a:cubicBezTo>
                    <a:pt x="3642" y="3344"/>
                    <a:pt x="3759" y="3484"/>
                    <a:pt x="3759" y="3648"/>
                  </a:cubicBezTo>
                  <a:cubicBezTo>
                    <a:pt x="3759" y="3671"/>
                    <a:pt x="3759" y="3694"/>
                    <a:pt x="3759" y="3718"/>
                  </a:cubicBezTo>
                  <a:cubicBezTo>
                    <a:pt x="3572" y="3741"/>
                    <a:pt x="3245" y="4068"/>
                    <a:pt x="3245" y="4068"/>
                  </a:cubicBezTo>
                  <a:cubicBezTo>
                    <a:pt x="3321" y="4062"/>
                    <a:pt x="3397" y="4059"/>
                    <a:pt x="3475" y="4059"/>
                  </a:cubicBezTo>
                  <a:cubicBezTo>
                    <a:pt x="3688" y="4059"/>
                    <a:pt x="3911" y="4081"/>
                    <a:pt x="4133" y="4115"/>
                  </a:cubicBezTo>
                  <a:cubicBezTo>
                    <a:pt x="4598" y="4294"/>
                    <a:pt x="4954" y="4364"/>
                    <a:pt x="5242" y="4364"/>
                  </a:cubicBezTo>
                  <a:cubicBezTo>
                    <a:pt x="6229" y="4364"/>
                    <a:pt x="6424" y="3549"/>
                    <a:pt x="7471" y="3531"/>
                  </a:cubicBezTo>
                  <a:lnTo>
                    <a:pt x="7565" y="3531"/>
                  </a:lnTo>
                  <a:cubicBezTo>
                    <a:pt x="7682" y="3508"/>
                    <a:pt x="7822" y="3508"/>
                    <a:pt x="7962" y="3484"/>
                  </a:cubicBezTo>
                  <a:cubicBezTo>
                    <a:pt x="8329" y="3398"/>
                    <a:pt x="8256" y="2891"/>
                    <a:pt x="7928" y="2891"/>
                  </a:cubicBezTo>
                  <a:cubicBezTo>
                    <a:pt x="7902" y="2891"/>
                    <a:pt x="7874" y="2894"/>
                    <a:pt x="7845" y="2901"/>
                  </a:cubicBezTo>
                  <a:lnTo>
                    <a:pt x="7588" y="2901"/>
                  </a:lnTo>
                  <a:cubicBezTo>
                    <a:pt x="7285" y="2831"/>
                    <a:pt x="6748" y="1920"/>
                    <a:pt x="8242" y="893"/>
                  </a:cubicBezTo>
                  <a:cubicBezTo>
                    <a:pt x="8405" y="776"/>
                    <a:pt x="8569" y="659"/>
                    <a:pt x="8709" y="519"/>
                  </a:cubicBezTo>
                  <a:cubicBezTo>
                    <a:pt x="8950" y="338"/>
                    <a:pt x="8793" y="1"/>
                    <a:pt x="8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3537100" y="948300"/>
              <a:ext cx="232950" cy="97000"/>
            </a:xfrm>
            <a:custGeom>
              <a:avLst/>
              <a:gdLst/>
              <a:ahLst/>
              <a:cxnLst/>
              <a:rect l="l" t="t" r="r" b="b"/>
              <a:pathLst>
                <a:path w="9318" h="3880" extrusionOk="0">
                  <a:moveTo>
                    <a:pt x="8909" y="1"/>
                  </a:moveTo>
                  <a:cubicBezTo>
                    <a:pt x="8868" y="1"/>
                    <a:pt x="8825" y="10"/>
                    <a:pt x="8780" y="31"/>
                  </a:cubicBezTo>
                  <a:cubicBezTo>
                    <a:pt x="8710" y="54"/>
                    <a:pt x="8640" y="54"/>
                    <a:pt x="8570" y="78"/>
                  </a:cubicBezTo>
                  <a:cubicBezTo>
                    <a:pt x="7566" y="265"/>
                    <a:pt x="6632" y="755"/>
                    <a:pt x="5884" y="1455"/>
                  </a:cubicBezTo>
                  <a:cubicBezTo>
                    <a:pt x="5744" y="1619"/>
                    <a:pt x="5558" y="1736"/>
                    <a:pt x="5347" y="1852"/>
                  </a:cubicBezTo>
                  <a:cubicBezTo>
                    <a:pt x="5312" y="1864"/>
                    <a:pt x="5277" y="1870"/>
                    <a:pt x="5242" y="1870"/>
                  </a:cubicBezTo>
                  <a:cubicBezTo>
                    <a:pt x="5207" y="1870"/>
                    <a:pt x="5172" y="1864"/>
                    <a:pt x="5137" y="1852"/>
                  </a:cubicBezTo>
                  <a:cubicBezTo>
                    <a:pt x="4700" y="1736"/>
                    <a:pt x="4255" y="1676"/>
                    <a:pt x="3811" y="1676"/>
                  </a:cubicBezTo>
                  <a:cubicBezTo>
                    <a:pt x="3189" y="1676"/>
                    <a:pt x="2571" y="1794"/>
                    <a:pt x="1985" y="2039"/>
                  </a:cubicBezTo>
                  <a:cubicBezTo>
                    <a:pt x="1760" y="2117"/>
                    <a:pt x="1464" y="2143"/>
                    <a:pt x="1170" y="2143"/>
                  </a:cubicBezTo>
                  <a:cubicBezTo>
                    <a:pt x="582" y="2143"/>
                    <a:pt x="1" y="2039"/>
                    <a:pt x="1" y="2039"/>
                  </a:cubicBezTo>
                  <a:lnTo>
                    <a:pt x="1" y="2039"/>
                  </a:lnTo>
                  <a:cubicBezTo>
                    <a:pt x="384" y="2499"/>
                    <a:pt x="1038" y="2606"/>
                    <a:pt x="1647" y="2606"/>
                  </a:cubicBezTo>
                  <a:cubicBezTo>
                    <a:pt x="1967" y="2606"/>
                    <a:pt x="2273" y="2577"/>
                    <a:pt x="2522" y="2553"/>
                  </a:cubicBezTo>
                  <a:cubicBezTo>
                    <a:pt x="2604" y="2546"/>
                    <a:pt x="2687" y="2544"/>
                    <a:pt x="2770" y="2544"/>
                  </a:cubicBezTo>
                  <a:cubicBezTo>
                    <a:pt x="2999" y="2544"/>
                    <a:pt x="3234" y="2565"/>
                    <a:pt x="3456" y="2599"/>
                  </a:cubicBezTo>
                  <a:cubicBezTo>
                    <a:pt x="3596" y="2646"/>
                    <a:pt x="3690" y="2786"/>
                    <a:pt x="3666" y="2950"/>
                  </a:cubicBezTo>
                  <a:cubicBezTo>
                    <a:pt x="3666" y="2973"/>
                    <a:pt x="3666" y="2996"/>
                    <a:pt x="3666" y="3020"/>
                  </a:cubicBezTo>
                  <a:cubicBezTo>
                    <a:pt x="3456" y="3066"/>
                    <a:pt x="3246" y="3160"/>
                    <a:pt x="3083" y="3300"/>
                  </a:cubicBezTo>
                  <a:cubicBezTo>
                    <a:pt x="3386" y="3323"/>
                    <a:pt x="3690" y="3370"/>
                    <a:pt x="3970" y="3487"/>
                  </a:cubicBezTo>
                  <a:cubicBezTo>
                    <a:pt x="4519" y="3778"/>
                    <a:pt x="4920" y="3880"/>
                    <a:pt x="5244" y="3880"/>
                  </a:cubicBezTo>
                  <a:cubicBezTo>
                    <a:pt x="5994" y="3880"/>
                    <a:pt x="6328" y="3332"/>
                    <a:pt x="7127" y="3332"/>
                  </a:cubicBezTo>
                  <a:cubicBezTo>
                    <a:pt x="7199" y="3332"/>
                    <a:pt x="7275" y="3337"/>
                    <a:pt x="7355" y="3347"/>
                  </a:cubicBezTo>
                  <a:lnTo>
                    <a:pt x="7449" y="3347"/>
                  </a:lnTo>
                  <a:cubicBezTo>
                    <a:pt x="7507" y="3358"/>
                    <a:pt x="7571" y="3364"/>
                    <a:pt x="7639" y="3364"/>
                  </a:cubicBezTo>
                  <a:cubicBezTo>
                    <a:pt x="7706" y="3364"/>
                    <a:pt x="7776" y="3358"/>
                    <a:pt x="7846" y="3347"/>
                  </a:cubicBezTo>
                  <a:cubicBezTo>
                    <a:pt x="8243" y="3347"/>
                    <a:pt x="8196" y="2763"/>
                    <a:pt x="7822" y="2763"/>
                  </a:cubicBezTo>
                  <a:cubicBezTo>
                    <a:pt x="7791" y="2771"/>
                    <a:pt x="7760" y="2773"/>
                    <a:pt x="7730" y="2773"/>
                  </a:cubicBezTo>
                  <a:cubicBezTo>
                    <a:pt x="7669" y="2773"/>
                    <a:pt x="7612" y="2763"/>
                    <a:pt x="7566" y="2763"/>
                  </a:cubicBezTo>
                  <a:cubicBezTo>
                    <a:pt x="7262" y="2646"/>
                    <a:pt x="6865" y="1665"/>
                    <a:pt x="8476" y="848"/>
                  </a:cubicBezTo>
                  <a:cubicBezTo>
                    <a:pt x="8663" y="778"/>
                    <a:pt x="8826" y="661"/>
                    <a:pt x="9013" y="568"/>
                  </a:cubicBezTo>
                  <a:cubicBezTo>
                    <a:pt x="9318" y="426"/>
                    <a:pt x="9181" y="1"/>
                    <a:pt x="8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177425" y="557400"/>
              <a:ext cx="175725" cy="69425"/>
            </a:xfrm>
            <a:custGeom>
              <a:avLst/>
              <a:gdLst/>
              <a:ahLst/>
              <a:cxnLst/>
              <a:rect l="l" t="t" r="r" b="b"/>
              <a:pathLst>
                <a:path w="7029" h="2777" extrusionOk="0">
                  <a:moveTo>
                    <a:pt x="7028" y="0"/>
                  </a:moveTo>
                  <a:lnTo>
                    <a:pt x="7028" y="0"/>
                  </a:lnTo>
                  <a:cubicBezTo>
                    <a:pt x="6585" y="374"/>
                    <a:pt x="6048" y="608"/>
                    <a:pt x="5488" y="654"/>
                  </a:cubicBezTo>
                  <a:cubicBezTo>
                    <a:pt x="4834" y="701"/>
                    <a:pt x="4227" y="911"/>
                    <a:pt x="3713" y="1308"/>
                  </a:cubicBezTo>
                  <a:cubicBezTo>
                    <a:pt x="3620" y="1378"/>
                    <a:pt x="3503" y="1425"/>
                    <a:pt x="3410" y="1471"/>
                  </a:cubicBezTo>
                  <a:cubicBezTo>
                    <a:pt x="3363" y="1483"/>
                    <a:pt x="3322" y="1489"/>
                    <a:pt x="3284" y="1489"/>
                  </a:cubicBezTo>
                  <a:cubicBezTo>
                    <a:pt x="3246" y="1489"/>
                    <a:pt x="3211" y="1483"/>
                    <a:pt x="3176" y="1471"/>
                  </a:cubicBezTo>
                  <a:cubicBezTo>
                    <a:pt x="2817" y="1319"/>
                    <a:pt x="2425" y="1241"/>
                    <a:pt x="2034" y="1241"/>
                  </a:cubicBezTo>
                  <a:cubicBezTo>
                    <a:pt x="1765" y="1241"/>
                    <a:pt x="1496" y="1278"/>
                    <a:pt x="1238" y="1355"/>
                  </a:cubicBezTo>
                  <a:cubicBezTo>
                    <a:pt x="1168" y="1359"/>
                    <a:pt x="1098" y="1360"/>
                    <a:pt x="1028" y="1360"/>
                  </a:cubicBezTo>
                  <a:cubicBezTo>
                    <a:pt x="678" y="1360"/>
                    <a:pt x="331" y="1312"/>
                    <a:pt x="1" y="1215"/>
                  </a:cubicBezTo>
                  <a:lnTo>
                    <a:pt x="1" y="1215"/>
                  </a:lnTo>
                  <a:cubicBezTo>
                    <a:pt x="304" y="1682"/>
                    <a:pt x="1075" y="1728"/>
                    <a:pt x="1542" y="1728"/>
                  </a:cubicBezTo>
                  <a:cubicBezTo>
                    <a:pt x="1798" y="1728"/>
                    <a:pt x="2055" y="1798"/>
                    <a:pt x="2312" y="1915"/>
                  </a:cubicBezTo>
                  <a:cubicBezTo>
                    <a:pt x="2242" y="1962"/>
                    <a:pt x="2219" y="2032"/>
                    <a:pt x="2195" y="2102"/>
                  </a:cubicBezTo>
                  <a:cubicBezTo>
                    <a:pt x="2079" y="2125"/>
                    <a:pt x="1939" y="2172"/>
                    <a:pt x="1822" y="2242"/>
                  </a:cubicBezTo>
                  <a:cubicBezTo>
                    <a:pt x="2009" y="2265"/>
                    <a:pt x="2195" y="2335"/>
                    <a:pt x="2359" y="2405"/>
                  </a:cubicBezTo>
                  <a:cubicBezTo>
                    <a:pt x="2742" y="2691"/>
                    <a:pt x="3015" y="2777"/>
                    <a:pt x="3242" y="2777"/>
                  </a:cubicBezTo>
                  <a:cubicBezTo>
                    <a:pt x="3587" y="2777"/>
                    <a:pt x="3831" y="2580"/>
                    <a:pt x="4204" y="2580"/>
                  </a:cubicBezTo>
                  <a:cubicBezTo>
                    <a:pt x="4289" y="2580"/>
                    <a:pt x="4382" y="2590"/>
                    <a:pt x="4484" y="2615"/>
                  </a:cubicBezTo>
                  <a:lnTo>
                    <a:pt x="4530" y="2615"/>
                  </a:lnTo>
                  <a:cubicBezTo>
                    <a:pt x="4638" y="2645"/>
                    <a:pt x="4749" y="2660"/>
                    <a:pt x="4860" y="2660"/>
                  </a:cubicBezTo>
                  <a:cubicBezTo>
                    <a:pt x="5181" y="2660"/>
                    <a:pt x="5501" y="2538"/>
                    <a:pt x="5744" y="2312"/>
                  </a:cubicBezTo>
                  <a:lnTo>
                    <a:pt x="5744" y="2312"/>
                  </a:lnTo>
                  <a:cubicBezTo>
                    <a:pt x="5651" y="2318"/>
                    <a:pt x="5559" y="2321"/>
                    <a:pt x="5468" y="2321"/>
                  </a:cubicBezTo>
                  <a:cubicBezTo>
                    <a:pt x="5194" y="2321"/>
                    <a:pt x="4927" y="2294"/>
                    <a:pt x="4647" y="2242"/>
                  </a:cubicBezTo>
                  <a:cubicBezTo>
                    <a:pt x="4460" y="2172"/>
                    <a:pt x="4297" y="1518"/>
                    <a:pt x="5371" y="1145"/>
                  </a:cubicBezTo>
                  <a:cubicBezTo>
                    <a:pt x="6001" y="911"/>
                    <a:pt x="6585" y="514"/>
                    <a:pt x="7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932750" y="891700"/>
              <a:ext cx="137200" cy="84400"/>
            </a:xfrm>
            <a:custGeom>
              <a:avLst/>
              <a:gdLst/>
              <a:ahLst/>
              <a:cxnLst/>
              <a:rect l="l" t="t" r="r" b="b"/>
              <a:pathLst>
                <a:path w="5488" h="3376" extrusionOk="0">
                  <a:moveTo>
                    <a:pt x="2434" y="0"/>
                  </a:moveTo>
                  <a:cubicBezTo>
                    <a:pt x="1608" y="0"/>
                    <a:pt x="491" y="614"/>
                    <a:pt x="491" y="614"/>
                  </a:cubicBezTo>
                  <a:cubicBezTo>
                    <a:pt x="491" y="614"/>
                    <a:pt x="639" y="582"/>
                    <a:pt x="780" y="582"/>
                  </a:cubicBezTo>
                  <a:cubicBezTo>
                    <a:pt x="907" y="582"/>
                    <a:pt x="1028" y="608"/>
                    <a:pt x="1028" y="707"/>
                  </a:cubicBezTo>
                  <a:cubicBezTo>
                    <a:pt x="1028" y="871"/>
                    <a:pt x="0" y="1665"/>
                    <a:pt x="187" y="3066"/>
                  </a:cubicBezTo>
                  <a:cubicBezTo>
                    <a:pt x="175" y="3270"/>
                    <a:pt x="324" y="3375"/>
                    <a:pt x="474" y="3375"/>
                  </a:cubicBezTo>
                  <a:cubicBezTo>
                    <a:pt x="616" y="3375"/>
                    <a:pt x="759" y="3282"/>
                    <a:pt x="771" y="3089"/>
                  </a:cubicBezTo>
                  <a:cubicBezTo>
                    <a:pt x="864" y="2599"/>
                    <a:pt x="1098" y="2155"/>
                    <a:pt x="1424" y="1758"/>
                  </a:cubicBezTo>
                  <a:cubicBezTo>
                    <a:pt x="1611" y="1571"/>
                    <a:pt x="1821" y="1408"/>
                    <a:pt x="2055" y="1268"/>
                  </a:cubicBezTo>
                  <a:cubicBezTo>
                    <a:pt x="2098" y="1239"/>
                    <a:pt x="2159" y="1219"/>
                    <a:pt x="2222" y="1219"/>
                  </a:cubicBezTo>
                  <a:cubicBezTo>
                    <a:pt x="2260" y="1219"/>
                    <a:pt x="2299" y="1227"/>
                    <a:pt x="2335" y="1244"/>
                  </a:cubicBezTo>
                  <a:cubicBezTo>
                    <a:pt x="2569" y="1385"/>
                    <a:pt x="2849" y="1431"/>
                    <a:pt x="3152" y="1431"/>
                  </a:cubicBezTo>
                  <a:cubicBezTo>
                    <a:pt x="3222" y="1408"/>
                    <a:pt x="3292" y="1408"/>
                    <a:pt x="3362" y="1385"/>
                  </a:cubicBezTo>
                  <a:cubicBezTo>
                    <a:pt x="3401" y="1369"/>
                    <a:pt x="3440" y="1361"/>
                    <a:pt x="3477" y="1361"/>
                  </a:cubicBezTo>
                  <a:cubicBezTo>
                    <a:pt x="3552" y="1361"/>
                    <a:pt x="3619" y="1392"/>
                    <a:pt x="3666" y="1455"/>
                  </a:cubicBezTo>
                  <a:cubicBezTo>
                    <a:pt x="4016" y="1828"/>
                    <a:pt x="4436" y="2132"/>
                    <a:pt x="4927" y="2318"/>
                  </a:cubicBezTo>
                  <a:cubicBezTo>
                    <a:pt x="4971" y="2341"/>
                    <a:pt x="5015" y="2351"/>
                    <a:pt x="5056" y="2351"/>
                  </a:cubicBezTo>
                  <a:cubicBezTo>
                    <a:pt x="5277" y="2351"/>
                    <a:pt x="5434" y="2071"/>
                    <a:pt x="5277" y="1875"/>
                  </a:cubicBezTo>
                  <a:cubicBezTo>
                    <a:pt x="5113" y="1618"/>
                    <a:pt x="4927" y="1385"/>
                    <a:pt x="4717" y="1151"/>
                  </a:cubicBezTo>
                  <a:cubicBezTo>
                    <a:pt x="4576" y="1011"/>
                    <a:pt x="4623" y="754"/>
                    <a:pt x="4810" y="684"/>
                  </a:cubicBezTo>
                  <a:cubicBezTo>
                    <a:pt x="5067" y="567"/>
                    <a:pt x="5300" y="404"/>
                    <a:pt x="5487" y="194"/>
                  </a:cubicBezTo>
                  <a:lnTo>
                    <a:pt x="5487" y="194"/>
                  </a:lnTo>
                  <a:cubicBezTo>
                    <a:pt x="5487" y="194"/>
                    <a:pt x="4812" y="315"/>
                    <a:pt x="4116" y="315"/>
                  </a:cubicBezTo>
                  <a:cubicBezTo>
                    <a:pt x="3668" y="315"/>
                    <a:pt x="3211" y="265"/>
                    <a:pt x="2919" y="100"/>
                  </a:cubicBezTo>
                  <a:cubicBezTo>
                    <a:pt x="2781" y="29"/>
                    <a:pt x="2615" y="0"/>
                    <a:pt x="2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099225" y="1167775"/>
              <a:ext cx="137175" cy="83825"/>
            </a:xfrm>
            <a:custGeom>
              <a:avLst/>
              <a:gdLst/>
              <a:ahLst/>
              <a:cxnLst/>
              <a:rect l="l" t="t" r="r" b="b"/>
              <a:pathLst>
                <a:path w="5487" h="3353" extrusionOk="0">
                  <a:moveTo>
                    <a:pt x="2434" y="1"/>
                  </a:moveTo>
                  <a:cubicBezTo>
                    <a:pt x="1608" y="1"/>
                    <a:pt x="490" y="615"/>
                    <a:pt x="490" y="615"/>
                  </a:cubicBezTo>
                  <a:cubicBezTo>
                    <a:pt x="490" y="615"/>
                    <a:pt x="650" y="573"/>
                    <a:pt x="795" y="573"/>
                  </a:cubicBezTo>
                  <a:cubicBezTo>
                    <a:pt x="916" y="573"/>
                    <a:pt x="1027" y="602"/>
                    <a:pt x="1027" y="708"/>
                  </a:cubicBezTo>
                  <a:cubicBezTo>
                    <a:pt x="1027" y="872"/>
                    <a:pt x="0" y="1665"/>
                    <a:pt x="187" y="3043"/>
                  </a:cubicBezTo>
                  <a:cubicBezTo>
                    <a:pt x="175" y="3247"/>
                    <a:pt x="324" y="3353"/>
                    <a:pt x="474" y="3353"/>
                  </a:cubicBezTo>
                  <a:cubicBezTo>
                    <a:pt x="616" y="3353"/>
                    <a:pt x="759" y="3259"/>
                    <a:pt x="771" y="3066"/>
                  </a:cubicBezTo>
                  <a:cubicBezTo>
                    <a:pt x="864" y="2576"/>
                    <a:pt x="1097" y="2109"/>
                    <a:pt x="1424" y="1735"/>
                  </a:cubicBezTo>
                  <a:cubicBezTo>
                    <a:pt x="1611" y="1549"/>
                    <a:pt x="1821" y="1362"/>
                    <a:pt x="2055" y="1245"/>
                  </a:cubicBezTo>
                  <a:cubicBezTo>
                    <a:pt x="2112" y="1216"/>
                    <a:pt x="2170" y="1196"/>
                    <a:pt x="2228" y="1196"/>
                  </a:cubicBezTo>
                  <a:cubicBezTo>
                    <a:pt x="2264" y="1196"/>
                    <a:pt x="2299" y="1204"/>
                    <a:pt x="2335" y="1222"/>
                  </a:cubicBezTo>
                  <a:cubicBezTo>
                    <a:pt x="2568" y="1362"/>
                    <a:pt x="2872" y="1409"/>
                    <a:pt x="3152" y="1409"/>
                  </a:cubicBezTo>
                  <a:cubicBezTo>
                    <a:pt x="3222" y="1385"/>
                    <a:pt x="3292" y="1385"/>
                    <a:pt x="3362" y="1362"/>
                  </a:cubicBezTo>
                  <a:cubicBezTo>
                    <a:pt x="3401" y="1346"/>
                    <a:pt x="3440" y="1339"/>
                    <a:pt x="3478" y="1339"/>
                  </a:cubicBezTo>
                  <a:cubicBezTo>
                    <a:pt x="3554" y="1339"/>
                    <a:pt x="3627" y="1370"/>
                    <a:pt x="3689" y="1432"/>
                  </a:cubicBezTo>
                  <a:cubicBezTo>
                    <a:pt x="4016" y="1805"/>
                    <a:pt x="4460" y="2109"/>
                    <a:pt x="4926" y="2296"/>
                  </a:cubicBezTo>
                  <a:cubicBezTo>
                    <a:pt x="4967" y="2313"/>
                    <a:pt x="5006" y="2320"/>
                    <a:pt x="5044" y="2320"/>
                  </a:cubicBezTo>
                  <a:cubicBezTo>
                    <a:pt x="5271" y="2320"/>
                    <a:pt x="5437" y="2049"/>
                    <a:pt x="5277" y="1829"/>
                  </a:cubicBezTo>
                  <a:cubicBezTo>
                    <a:pt x="5113" y="1595"/>
                    <a:pt x="4926" y="1339"/>
                    <a:pt x="4716" y="1128"/>
                  </a:cubicBezTo>
                  <a:cubicBezTo>
                    <a:pt x="4576" y="988"/>
                    <a:pt x="4623" y="731"/>
                    <a:pt x="4810" y="661"/>
                  </a:cubicBezTo>
                  <a:cubicBezTo>
                    <a:pt x="5067" y="545"/>
                    <a:pt x="5300" y="381"/>
                    <a:pt x="5487" y="171"/>
                  </a:cubicBezTo>
                  <a:lnTo>
                    <a:pt x="5487" y="171"/>
                  </a:lnTo>
                  <a:cubicBezTo>
                    <a:pt x="5487" y="171"/>
                    <a:pt x="4782" y="298"/>
                    <a:pt x="4069" y="298"/>
                  </a:cubicBezTo>
                  <a:cubicBezTo>
                    <a:pt x="3636" y="298"/>
                    <a:pt x="3201" y="251"/>
                    <a:pt x="2919" y="101"/>
                  </a:cubicBezTo>
                  <a:cubicBezTo>
                    <a:pt x="2781" y="30"/>
                    <a:pt x="2614" y="1"/>
                    <a:pt x="2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4249800" y="848600"/>
              <a:ext cx="224575" cy="109925"/>
            </a:xfrm>
            <a:custGeom>
              <a:avLst/>
              <a:gdLst/>
              <a:ahLst/>
              <a:cxnLst/>
              <a:rect l="l" t="t" r="r" b="b"/>
              <a:pathLst>
                <a:path w="8983" h="4397" extrusionOk="0">
                  <a:moveTo>
                    <a:pt x="8563" y="0"/>
                  </a:moveTo>
                  <a:cubicBezTo>
                    <a:pt x="8513" y="0"/>
                    <a:pt x="8460" y="15"/>
                    <a:pt x="8406" y="50"/>
                  </a:cubicBezTo>
                  <a:cubicBezTo>
                    <a:pt x="8336" y="73"/>
                    <a:pt x="8266" y="97"/>
                    <a:pt x="8219" y="120"/>
                  </a:cubicBezTo>
                  <a:cubicBezTo>
                    <a:pt x="7239" y="470"/>
                    <a:pt x="6375" y="1077"/>
                    <a:pt x="5745" y="1871"/>
                  </a:cubicBezTo>
                  <a:cubicBezTo>
                    <a:pt x="5628" y="2058"/>
                    <a:pt x="5464" y="2221"/>
                    <a:pt x="5278" y="2338"/>
                  </a:cubicBezTo>
                  <a:cubicBezTo>
                    <a:pt x="5226" y="2372"/>
                    <a:pt x="5175" y="2394"/>
                    <a:pt x="5124" y="2394"/>
                  </a:cubicBezTo>
                  <a:cubicBezTo>
                    <a:pt x="5105" y="2394"/>
                    <a:pt x="5086" y="2391"/>
                    <a:pt x="5067" y="2385"/>
                  </a:cubicBezTo>
                  <a:cubicBezTo>
                    <a:pt x="4853" y="2357"/>
                    <a:pt x="4637" y="2343"/>
                    <a:pt x="4422" y="2343"/>
                  </a:cubicBezTo>
                  <a:cubicBezTo>
                    <a:pt x="3561" y="2343"/>
                    <a:pt x="2709" y="2567"/>
                    <a:pt x="1962" y="3015"/>
                  </a:cubicBezTo>
                  <a:cubicBezTo>
                    <a:pt x="1411" y="3301"/>
                    <a:pt x="323" y="3319"/>
                    <a:pt x="59" y="3319"/>
                  </a:cubicBezTo>
                  <a:cubicBezTo>
                    <a:pt x="22" y="3319"/>
                    <a:pt x="1" y="3319"/>
                    <a:pt x="1" y="3319"/>
                  </a:cubicBezTo>
                  <a:lnTo>
                    <a:pt x="1" y="3319"/>
                  </a:lnTo>
                  <a:cubicBezTo>
                    <a:pt x="309" y="3585"/>
                    <a:pt x="725" y="3671"/>
                    <a:pt x="1154" y="3671"/>
                  </a:cubicBezTo>
                  <a:cubicBezTo>
                    <a:pt x="1666" y="3671"/>
                    <a:pt x="2199" y="3548"/>
                    <a:pt x="2593" y="3459"/>
                  </a:cubicBezTo>
                  <a:cubicBezTo>
                    <a:pt x="2803" y="3406"/>
                    <a:pt x="3026" y="3380"/>
                    <a:pt x="3262" y="3380"/>
                  </a:cubicBezTo>
                  <a:cubicBezTo>
                    <a:pt x="3341" y="3380"/>
                    <a:pt x="3421" y="3383"/>
                    <a:pt x="3503" y="3389"/>
                  </a:cubicBezTo>
                  <a:cubicBezTo>
                    <a:pt x="3643" y="3389"/>
                    <a:pt x="3760" y="3505"/>
                    <a:pt x="3760" y="3669"/>
                  </a:cubicBezTo>
                  <a:cubicBezTo>
                    <a:pt x="3760" y="3692"/>
                    <a:pt x="3760" y="3716"/>
                    <a:pt x="3760" y="3762"/>
                  </a:cubicBezTo>
                  <a:cubicBezTo>
                    <a:pt x="3573" y="3786"/>
                    <a:pt x="3246" y="4112"/>
                    <a:pt x="3246" y="4112"/>
                  </a:cubicBezTo>
                  <a:cubicBezTo>
                    <a:pt x="3346" y="4096"/>
                    <a:pt x="3448" y="4088"/>
                    <a:pt x="3552" y="4088"/>
                  </a:cubicBezTo>
                  <a:cubicBezTo>
                    <a:pt x="3741" y="4088"/>
                    <a:pt x="3937" y="4114"/>
                    <a:pt x="4133" y="4159"/>
                  </a:cubicBezTo>
                  <a:cubicBezTo>
                    <a:pt x="4588" y="4330"/>
                    <a:pt x="4938" y="4396"/>
                    <a:pt x="5223" y="4396"/>
                  </a:cubicBezTo>
                  <a:cubicBezTo>
                    <a:pt x="6227" y="4396"/>
                    <a:pt x="6417" y="3570"/>
                    <a:pt x="7472" y="3552"/>
                  </a:cubicBezTo>
                  <a:lnTo>
                    <a:pt x="7566" y="3552"/>
                  </a:lnTo>
                  <a:cubicBezTo>
                    <a:pt x="7682" y="3552"/>
                    <a:pt x="7822" y="3529"/>
                    <a:pt x="7963" y="3505"/>
                  </a:cubicBezTo>
                  <a:cubicBezTo>
                    <a:pt x="8315" y="3439"/>
                    <a:pt x="8231" y="2916"/>
                    <a:pt x="7907" y="2916"/>
                  </a:cubicBezTo>
                  <a:cubicBezTo>
                    <a:pt x="7887" y="2916"/>
                    <a:pt x="7867" y="2918"/>
                    <a:pt x="7846" y="2922"/>
                  </a:cubicBezTo>
                  <a:cubicBezTo>
                    <a:pt x="7799" y="2933"/>
                    <a:pt x="7752" y="2939"/>
                    <a:pt x="7709" y="2939"/>
                  </a:cubicBezTo>
                  <a:cubicBezTo>
                    <a:pt x="7665" y="2939"/>
                    <a:pt x="7624" y="2933"/>
                    <a:pt x="7589" y="2922"/>
                  </a:cubicBezTo>
                  <a:cubicBezTo>
                    <a:pt x="7262" y="2875"/>
                    <a:pt x="6748" y="1964"/>
                    <a:pt x="8219" y="914"/>
                  </a:cubicBezTo>
                  <a:cubicBezTo>
                    <a:pt x="8406" y="797"/>
                    <a:pt x="8546" y="680"/>
                    <a:pt x="8710" y="540"/>
                  </a:cubicBezTo>
                  <a:cubicBezTo>
                    <a:pt x="8983" y="384"/>
                    <a:pt x="8816" y="0"/>
                    <a:pt x="8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_1_4_2_1_1_1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22"/>
          <p:cNvGrpSpPr/>
          <p:nvPr/>
        </p:nvGrpSpPr>
        <p:grpSpPr>
          <a:xfrm>
            <a:off x="91500" y="102900"/>
            <a:ext cx="8961000" cy="4937700"/>
            <a:chOff x="91500" y="102900"/>
            <a:chExt cx="8961000" cy="4937700"/>
          </a:xfrm>
        </p:grpSpPr>
        <p:sp>
          <p:nvSpPr>
            <p:cNvPr id="379" name="Google Shape;379;p22"/>
            <p:cNvSpPr/>
            <p:nvPr/>
          </p:nvSpPr>
          <p:spPr>
            <a:xfrm>
              <a:off x="91500" y="102900"/>
              <a:ext cx="8961000" cy="49377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137100" y="148650"/>
              <a:ext cx="8869800" cy="48462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182850" y="194250"/>
              <a:ext cx="8778300" cy="4755000"/>
            </a:xfrm>
            <a:prstGeom prst="roundRect">
              <a:avLst>
                <a:gd name="adj" fmla="val 1758"/>
              </a:avLst>
            </a:prstGeom>
            <a:gradFill>
              <a:gsLst>
                <a:gs pos="0">
                  <a:schemeClr val="accent1"/>
                </a:gs>
                <a:gs pos="65000">
                  <a:schemeClr val="lt1"/>
                </a:gs>
                <a:gs pos="100000">
                  <a:schemeClr val="lt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" name="Google Shape;382;p22"/>
          <p:cNvSpPr txBox="1">
            <a:spLocks noGrp="1"/>
          </p:cNvSpPr>
          <p:nvPr>
            <p:ph type="subTitle" idx="1"/>
          </p:nvPr>
        </p:nvSpPr>
        <p:spPr>
          <a:xfrm>
            <a:off x="720000" y="2545229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endParaRPr/>
          </a:p>
        </p:txBody>
      </p:sp>
      <p:sp>
        <p:nvSpPr>
          <p:cNvPr id="383" name="Google Shape;383;p22"/>
          <p:cNvSpPr txBox="1">
            <a:spLocks noGrp="1"/>
          </p:cNvSpPr>
          <p:nvPr>
            <p:ph type="subTitle" idx="2"/>
          </p:nvPr>
        </p:nvSpPr>
        <p:spPr>
          <a:xfrm>
            <a:off x="720000" y="2889532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2"/>
          <p:cNvSpPr txBox="1">
            <a:spLocks noGrp="1"/>
          </p:cNvSpPr>
          <p:nvPr>
            <p:ph type="subTitle" idx="3"/>
          </p:nvPr>
        </p:nvSpPr>
        <p:spPr>
          <a:xfrm>
            <a:off x="2718700" y="2545229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endParaRPr/>
          </a:p>
        </p:txBody>
      </p:sp>
      <p:sp>
        <p:nvSpPr>
          <p:cNvPr id="385" name="Google Shape;385;p22"/>
          <p:cNvSpPr txBox="1">
            <a:spLocks noGrp="1"/>
          </p:cNvSpPr>
          <p:nvPr>
            <p:ph type="subTitle" idx="4"/>
          </p:nvPr>
        </p:nvSpPr>
        <p:spPr>
          <a:xfrm>
            <a:off x="2718700" y="2889532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22"/>
          <p:cNvSpPr txBox="1">
            <a:spLocks noGrp="1"/>
          </p:cNvSpPr>
          <p:nvPr>
            <p:ph type="subTitle" idx="5"/>
          </p:nvPr>
        </p:nvSpPr>
        <p:spPr>
          <a:xfrm>
            <a:off x="4717400" y="2545229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endParaRPr/>
          </a:p>
        </p:txBody>
      </p:sp>
      <p:sp>
        <p:nvSpPr>
          <p:cNvPr id="387" name="Google Shape;387;p22"/>
          <p:cNvSpPr txBox="1">
            <a:spLocks noGrp="1"/>
          </p:cNvSpPr>
          <p:nvPr>
            <p:ph type="subTitle" idx="6"/>
          </p:nvPr>
        </p:nvSpPr>
        <p:spPr>
          <a:xfrm>
            <a:off x="4717400" y="2889532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2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89" name="Google Shape;389;p22"/>
          <p:cNvSpPr txBox="1">
            <a:spLocks noGrp="1"/>
          </p:cNvSpPr>
          <p:nvPr>
            <p:ph type="subTitle" idx="7"/>
          </p:nvPr>
        </p:nvSpPr>
        <p:spPr>
          <a:xfrm>
            <a:off x="6716100" y="2545229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endParaRPr/>
          </a:p>
        </p:txBody>
      </p:sp>
      <p:sp>
        <p:nvSpPr>
          <p:cNvPr id="390" name="Google Shape;390;p22"/>
          <p:cNvSpPr txBox="1">
            <a:spLocks noGrp="1"/>
          </p:cNvSpPr>
          <p:nvPr>
            <p:ph type="subTitle" idx="8"/>
          </p:nvPr>
        </p:nvSpPr>
        <p:spPr>
          <a:xfrm>
            <a:off x="6716100" y="2889532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22"/>
          <p:cNvSpPr/>
          <p:nvPr/>
        </p:nvSpPr>
        <p:spPr>
          <a:xfrm>
            <a:off x="1764050" y="4257225"/>
            <a:ext cx="7197000" cy="691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4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2"/>
          <p:cNvSpPr/>
          <p:nvPr/>
        </p:nvSpPr>
        <p:spPr>
          <a:xfrm>
            <a:off x="742032" y="4390325"/>
            <a:ext cx="7814615" cy="458415"/>
          </a:xfrm>
          <a:custGeom>
            <a:avLst/>
            <a:gdLst/>
            <a:ahLst/>
            <a:cxnLst/>
            <a:rect l="l" t="t" r="r" b="b"/>
            <a:pathLst>
              <a:path w="256049" h="17245" extrusionOk="0">
                <a:moveTo>
                  <a:pt x="196196" y="1"/>
                </a:moveTo>
                <a:cubicBezTo>
                  <a:pt x="159773" y="1"/>
                  <a:pt x="133362" y="2178"/>
                  <a:pt x="106892" y="4070"/>
                </a:cubicBezTo>
                <a:cubicBezTo>
                  <a:pt x="106013" y="4121"/>
                  <a:pt x="105884" y="5026"/>
                  <a:pt x="106763" y="5181"/>
                </a:cubicBezTo>
                <a:cubicBezTo>
                  <a:pt x="112114" y="6138"/>
                  <a:pt x="117362" y="7611"/>
                  <a:pt x="122428" y="9602"/>
                </a:cubicBezTo>
                <a:cubicBezTo>
                  <a:pt x="124238" y="10325"/>
                  <a:pt x="123643" y="12212"/>
                  <a:pt x="121601" y="12316"/>
                </a:cubicBezTo>
                <a:cubicBezTo>
                  <a:pt x="105658" y="13021"/>
                  <a:pt x="90547" y="13385"/>
                  <a:pt x="76255" y="13385"/>
                </a:cubicBezTo>
                <a:cubicBezTo>
                  <a:pt x="71683" y="13385"/>
                  <a:pt x="67196" y="13347"/>
                  <a:pt x="62791" y="13272"/>
                </a:cubicBezTo>
                <a:cubicBezTo>
                  <a:pt x="60956" y="13246"/>
                  <a:pt x="58940" y="13169"/>
                  <a:pt x="57932" y="11721"/>
                </a:cubicBezTo>
                <a:cubicBezTo>
                  <a:pt x="57415" y="10972"/>
                  <a:pt x="57337" y="10015"/>
                  <a:pt x="57725" y="9214"/>
                </a:cubicBezTo>
                <a:cubicBezTo>
                  <a:pt x="58061" y="8490"/>
                  <a:pt x="58578" y="7870"/>
                  <a:pt x="59198" y="7378"/>
                </a:cubicBezTo>
                <a:cubicBezTo>
                  <a:pt x="60155" y="6629"/>
                  <a:pt x="59457" y="5336"/>
                  <a:pt x="58112" y="5310"/>
                </a:cubicBezTo>
                <a:cubicBezTo>
                  <a:pt x="52812" y="5238"/>
                  <a:pt x="47620" y="5202"/>
                  <a:pt x="42533" y="5202"/>
                </a:cubicBezTo>
                <a:cubicBezTo>
                  <a:pt x="27628" y="5202"/>
                  <a:pt x="13630" y="5508"/>
                  <a:pt x="466" y="6086"/>
                </a:cubicBezTo>
                <a:cubicBezTo>
                  <a:pt x="285" y="9705"/>
                  <a:pt x="1" y="12988"/>
                  <a:pt x="802" y="16529"/>
                </a:cubicBezTo>
                <a:cubicBezTo>
                  <a:pt x="1082" y="16529"/>
                  <a:pt x="1361" y="16529"/>
                  <a:pt x="1641" y="16529"/>
                </a:cubicBezTo>
                <a:cubicBezTo>
                  <a:pt x="26413" y="16529"/>
                  <a:pt x="50611" y="17244"/>
                  <a:pt x="81883" y="17244"/>
                </a:cubicBezTo>
                <a:cubicBezTo>
                  <a:pt x="99800" y="17244"/>
                  <a:pt x="120040" y="17009"/>
                  <a:pt x="144039" y="16271"/>
                </a:cubicBezTo>
                <a:cubicBezTo>
                  <a:pt x="147141" y="16271"/>
                  <a:pt x="148123" y="13427"/>
                  <a:pt x="145332" y="12471"/>
                </a:cubicBezTo>
                <a:lnTo>
                  <a:pt x="145254" y="12445"/>
                </a:lnTo>
                <a:cubicBezTo>
                  <a:pt x="142514" y="11514"/>
                  <a:pt x="139205" y="11514"/>
                  <a:pt x="137060" y="9782"/>
                </a:cubicBezTo>
                <a:cubicBezTo>
                  <a:pt x="136232" y="9110"/>
                  <a:pt x="135922" y="8180"/>
                  <a:pt x="136413" y="7378"/>
                </a:cubicBezTo>
                <a:cubicBezTo>
                  <a:pt x="137189" y="6112"/>
                  <a:pt x="139257" y="6008"/>
                  <a:pt x="141066" y="5982"/>
                </a:cubicBezTo>
                <a:lnTo>
                  <a:pt x="255661" y="4328"/>
                </a:lnTo>
                <a:cubicBezTo>
                  <a:pt x="255816" y="3501"/>
                  <a:pt x="255894" y="2596"/>
                  <a:pt x="256049" y="1743"/>
                </a:cubicBezTo>
                <a:cubicBezTo>
                  <a:pt x="233110" y="493"/>
                  <a:pt x="213521" y="1"/>
                  <a:pt x="196196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  <a:alpha val="35330"/>
                </a:srgbClr>
              </a:gs>
              <a:gs pos="100000">
                <a:srgbClr val="FFFFFF">
                  <a:alpha val="35294"/>
                  <a:alpha val="3533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2"/>
          <p:cNvSpPr/>
          <p:nvPr/>
        </p:nvSpPr>
        <p:spPr>
          <a:xfrm>
            <a:off x="5904275" y="866225"/>
            <a:ext cx="3056875" cy="380150"/>
          </a:xfrm>
          <a:custGeom>
            <a:avLst/>
            <a:gdLst/>
            <a:ahLst/>
            <a:cxnLst/>
            <a:rect l="l" t="t" r="r" b="b"/>
            <a:pathLst>
              <a:path w="122275" h="15206" extrusionOk="0">
                <a:moveTo>
                  <a:pt x="28975" y="0"/>
                </a:moveTo>
                <a:cubicBezTo>
                  <a:pt x="28742" y="0"/>
                  <a:pt x="28532" y="47"/>
                  <a:pt x="28345" y="164"/>
                </a:cubicBezTo>
                <a:lnTo>
                  <a:pt x="22812" y="3433"/>
                </a:lnTo>
                <a:cubicBezTo>
                  <a:pt x="22648" y="3526"/>
                  <a:pt x="22438" y="3596"/>
                  <a:pt x="22228" y="3596"/>
                </a:cubicBezTo>
                <a:lnTo>
                  <a:pt x="1588" y="4740"/>
                </a:lnTo>
                <a:cubicBezTo>
                  <a:pt x="24" y="4810"/>
                  <a:pt x="0" y="7122"/>
                  <a:pt x="1565" y="7262"/>
                </a:cubicBezTo>
                <a:lnTo>
                  <a:pt x="52907" y="11324"/>
                </a:lnTo>
                <a:cubicBezTo>
                  <a:pt x="53865" y="11394"/>
                  <a:pt x="54402" y="12468"/>
                  <a:pt x="53888" y="13262"/>
                </a:cubicBezTo>
                <a:cubicBezTo>
                  <a:pt x="53327" y="14115"/>
                  <a:pt x="53953" y="15205"/>
                  <a:pt x="54935" y="15205"/>
                </a:cubicBezTo>
                <a:cubicBezTo>
                  <a:pt x="54975" y="15205"/>
                  <a:pt x="55015" y="15204"/>
                  <a:pt x="55055" y="15200"/>
                </a:cubicBezTo>
                <a:lnTo>
                  <a:pt x="121107" y="10250"/>
                </a:lnTo>
                <a:cubicBezTo>
                  <a:pt x="121761" y="10204"/>
                  <a:pt x="122275" y="9643"/>
                  <a:pt x="122275" y="8989"/>
                </a:cubicBezTo>
                <a:lnTo>
                  <a:pt x="122275" y="1261"/>
                </a:lnTo>
                <a:cubicBezTo>
                  <a:pt x="122275" y="561"/>
                  <a:pt x="121714" y="0"/>
                  <a:pt x="121014" y="0"/>
                </a:cubicBezTo>
                <a:close/>
              </a:path>
            </a:pathLst>
          </a:custGeom>
          <a:solidFill>
            <a:srgbClr val="FFFFFF">
              <a:alpha val="64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22"/>
          <p:cNvGrpSpPr/>
          <p:nvPr/>
        </p:nvGrpSpPr>
        <p:grpSpPr>
          <a:xfrm>
            <a:off x="7549125" y="352600"/>
            <a:ext cx="1288825" cy="852025"/>
            <a:chOff x="2947575" y="399575"/>
            <a:chExt cx="1288825" cy="852025"/>
          </a:xfrm>
        </p:grpSpPr>
        <p:sp>
          <p:nvSpPr>
            <p:cNvPr id="395" name="Google Shape;395;p22"/>
            <p:cNvSpPr/>
            <p:nvPr/>
          </p:nvSpPr>
          <p:spPr>
            <a:xfrm>
              <a:off x="3537100" y="948300"/>
              <a:ext cx="232950" cy="97000"/>
            </a:xfrm>
            <a:custGeom>
              <a:avLst/>
              <a:gdLst/>
              <a:ahLst/>
              <a:cxnLst/>
              <a:rect l="l" t="t" r="r" b="b"/>
              <a:pathLst>
                <a:path w="9318" h="3880" extrusionOk="0">
                  <a:moveTo>
                    <a:pt x="8909" y="1"/>
                  </a:moveTo>
                  <a:cubicBezTo>
                    <a:pt x="8868" y="1"/>
                    <a:pt x="8825" y="10"/>
                    <a:pt x="8780" y="31"/>
                  </a:cubicBezTo>
                  <a:cubicBezTo>
                    <a:pt x="8710" y="54"/>
                    <a:pt x="8640" y="54"/>
                    <a:pt x="8570" y="78"/>
                  </a:cubicBezTo>
                  <a:cubicBezTo>
                    <a:pt x="7566" y="265"/>
                    <a:pt x="6632" y="755"/>
                    <a:pt x="5884" y="1455"/>
                  </a:cubicBezTo>
                  <a:cubicBezTo>
                    <a:pt x="5744" y="1619"/>
                    <a:pt x="5558" y="1736"/>
                    <a:pt x="5347" y="1852"/>
                  </a:cubicBezTo>
                  <a:cubicBezTo>
                    <a:pt x="5312" y="1864"/>
                    <a:pt x="5277" y="1870"/>
                    <a:pt x="5242" y="1870"/>
                  </a:cubicBezTo>
                  <a:cubicBezTo>
                    <a:pt x="5207" y="1870"/>
                    <a:pt x="5172" y="1864"/>
                    <a:pt x="5137" y="1852"/>
                  </a:cubicBezTo>
                  <a:cubicBezTo>
                    <a:pt x="4700" y="1736"/>
                    <a:pt x="4255" y="1676"/>
                    <a:pt x="3811" y="1676"/>
                  </a:cubicBezTo>
                  <a:cubicBezTo>
                    <a:pt x="3189" y="1676"/>
                    <a:pt x="2571" y="1794"/>
                    <a:pt x="1985" y="2039"/>
                  </a:cubicBezTo>
                  <a:cubicBezTo>
                    <a:pt x="1760" y="2117"/>
                    <a:pt x="1464" y="2143"/>
                    <a:pt x="1170" y="2143"/>
                  </a:cubicBezTo>
                  <a:cubicBezTo>
                    <a:pt x="582" y="2143"/>
                    <a:pt x="1" y="2039"/>
                    <a:pt x="1" y="2039"/>
                  </a:cubicBezTo>
                  <a:lnTo>
                    <a:pt x="1" y="2039"/>
                  </a:lnTo>
                  <a:cubicBezTo>
                    <a:pt x="384" y="2499"/>
                    <a:pt x="1038" y="2606"/>
                    <a:pt x="1647" y="2606"/>
                  </a:cubicBezTo>
                  <a:cubicBezTo>
                    <a:pt x="1967" y="2606"/>
                    <a:pt x="2273" y="2577"/>
                    <a:pt x="2522" y="2553"/>
                  </a:cubicBezTo>
                  <a:cubicBezTo>
                    <a:pt x="2604" y="2546"/>
                    <a:pt x="2687" y="2544"/>
                    <a:pt x="2770" y="2544"/>
                  </a:cubicBezTo>
                  <a:cubicBezTo>
                    <a:pt x="2999" y="2544"/>
                    <a:pt x="3234" y="2565"/>
                    <a:pt x="3456" y="2599"/>
                  </a:cubicBezTo>
                  <a:cubicBezTo>
                    <a:pt x="3596" y="2646"/>
                    <a:pt x="3690" y="2786"/>
                    <a:pt x="3666" y="2950"/>
                  </a:cubicBezTo>
                  <a:cubicBezTo>
                    <a:pt x="3666" y="2973"/>
                    <a:pt x="3666" y="2996"/>
                    <a:pt x="3666" y="3020"/>
                  </a:cubicBezTo>
                  <a:cubicBezTo>
                    <a:pt x="3456" y="3066"/>
                    <a:pt x="3246" y="3160"/>
                    <a:pt x="3083" y="3300"/>
                  </a:cubicBezTo>
                  <a:cubicBezTo>
                    <a:pt x="3386" y="3323"/>
                    <a:pt x="3690" y="3370"/>
                    <a:pt x="3970" y="3487"/>
                  </a:cubicBezTo>
                  <a:cubicBezTo>
                    <a:pt x="4519" y="3778"/>
                    <a:pt x="4920" y="3880"/>
                    <a:pt x="5244" y="3880"/>
                  </a:cubicBezTo>
                  <a:cubicBezTo>
                    <a:pt x="5994" y="3880"/>
                    <a:pt x="6328" y="3332"/>
                    <a:pt x="7127" y="3332"/>
                  </a:cubicBezTo>
                  <a:cubicBezTo>
                    <a:pt x="7199" y="3332"/>
                    <a:pt x="7275" y="3337"/>
                    <a:pt x="7355" y="3347"/>
                  </a:cubicBezTo>
                  <a:lnTo>
                    <a:pt x="7449" y="3347"/>
                  </a:lnTo>
                  <a:cubicBezTo>
                    <a:pt x="7507" y="3358"/>
                    <a:pt x="7571" y="3364"/>
                    <a:pt x="7639" y="3364"/>
                  </a:cubicBezTo>
                  <a:cubicBezTo>
                    <a:pt x="7706" y="3364"/>
                    <a:pt x="7776" y="3358"/>
                    <a:pt x="7846" y="3347"/>
                  </a:cubicBezTo>
                  <a:cubicBezTo>
                    <a:pt x="8243" y="3347"/>
                    <a:pt x="8196" y="2763"/>
                    <a:pt x="7822" y="2763"/>
                  </a:cubicBezTo>
                  <a:cubicBezTo>
                    <a:pt x="7791" y="2771"/>
                    <a:pt x="7760" y="2773"/>
                    <a:pt x="7730" y="2773"/>
                  </a:cubicBezTo>
                  <a:cubicBezTo>
                    <a:pt x="7669" y="2773"/>
                    <a:pt x="7612" y="2763"/>
                    <a:pt x="7566" y="2763"/>
                  </a:cubicBezTo>
                  <a:cubicBezTo>
                    <a:pt x="7262" y="2646"/>
                    <a:pt x="6865" y="1665"/>
                    <a:pt x="8476" y="848"/>
                  </a:cubicBezTo>
                  <a:cubicBezTo>
                    <a:pt x="8663" y="778"/>
                    <a:pt x="8826" y="661"/>
                    <a:pt x="9013" y="568"/>
                  </a:cubicBezTo>
                  <a:cubicBezTo>
                    <a:pt x="9318" y="426"/>
                    <a:pt x="9181" y="1"/>
                    <a:pt x="8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4099225" y="1167775"/>
              <a:ext cx="137175" cy="83825"/>
            </a:xfrm>
            <a:custGeom>
              <a:avLst/>
              <a:gdLst/>
              <a:ahLst/>
              <a:cxnLst/>
              <a:rect l="l" t="t" r="r" b="b"/>
              <a:pathLst>
                <a:path w="5487" h="3353" extrusionOk="0">
                  <a:moveTo>
                    <a:pt x="2434" y="1"/>
                  </a:moveTo>
                  <a:cubicBezTo>
                    <a:pt x="1608" y="1"/>
                    <a:pt x="490" y="615"/>
                    <a:pt x="490" y="615"/>
                  </a:cubicBezTo>
                  <a:cubicBezTo>
                    <a:pt x="490" y="615"/>
                    <a:pt x="650" y="573"/>
                    <a:pt x="795" y="573"/>
                  </a:cubicBezTo>
                  <a:cubicBezTo>
                    <a:pt x="916" y="573"/>
                    <a:pt x="1027" y="602"/>
                    <a:pt x="1027" y="708"/>
                  </a:cubicBezTo>
                  <a:cubicBezTo>
                    <a:pt x="1027" y="872"/>
                    <a:pt x="0" y="1665"/>
                    <a:pt x="187" y="3043"/>
                  </a:cubicBezTo>
                  <a:cubicBezTo>
                    <a:pt x="175" y="3247"/>
                    <a:pt x="324" y="3353"/>
                    <a:pt x="474" y="3353"/>
                  </a:cubicBezTo>
                  <a:cubicBezTo>
                    <a:pt x="616" y="3353"/>
                    <a:pt x="759" y="3259"/>
                    <a:pt x="771" y="3066"/>
                  </a:cubicBezTo>
                  <a:cubicBezTo>
                    <a:pt x="864" y="2576"/>
                    <a:pt x="1097" y="2109"/>
                    <a:pt x="1424" y="1735"/>
                  </a:cubicBezTo>
                  <a:cubicBezTo>
                    <a:pt x="1611" y="1549"/>
                    <a:pt x="1821" y="1362"/>
                    <a:pt x="2055" y="1245"/>
                  </a:cubicBezTo>
                  <a:cubicBezTo>
                    <a:pt x="2112" y="1216"/>
                    <a:pt x="2170" y="1196"/>
                    <a:pt x="2228" y="1196"/>
                  </a:cubicBezTo>
                  <a:cubicBezTo>
                    <a:pt x="2264" y="1196"/>
                    <a:pt x="2299" y="1204"/>
                    <a:pt x="2335" y="1222"/>
                  </a:cubicBezTo>
                  <a:cubicBezTo>
                    <a:pt x="2568" y="1362"/>
                    <a:pt x="2872" y="1409"/>
                    <a:pt x="3152" y="1409"/>
                  </a:cubicBezTo>
                  <a:cubicBezTo>
                    <a:pt x="3222" y="1385"/>
                    <a:pt x="3292" y="1385"/>
                    <a:pt x="3362" y="1362"/>
                  </a:cubicBezTo>
                  <a:cubicBezTo>
                    <a:pt x="3401" y="1346"/>
                    <a:pt x="3440" y="1339"/>
                    <a:pt x="3478" y="1339"/>
                  </a:cubicBezTo>
                  <a:cubicBezTo>
                    <a:pt x="3554" y="1339"/>
                    <a:pt x="3627" y="1370"/>
                    <a:pt x="3689" y="1432"/>
                  </a:cubicBezTo>
                  <a:cubicBezTo>
                    <a:pt x="4016" y="1805"/>
                    <a:pt x="4460" y="2109"/>
                    <a:pt x="4926" y="2296"/>
                  </a:cubicBezTo>
                  <a:cubicBezTo>
                    <a:pt x="4967" y="2313"/>
                    <a:pt x="5006" y="2320"/>
                    <a:pt x="5044" y="2320"/>
                  </a:cubicBezTo>
                  <a:cubicBezTo>
                    <a:pt x="5271" y="2320"/>
                    <a:pt x="5437" y="2049"/>
                    <a:pt x="5277" y="1829"/>
                  </a:cubicBezTo>
                  <a:cubicBezTo>
                    <a:pt x="5113" y="1595"/>
                    <a:pt x="4926" y="1339"/>
                    <a:pt x="4716" y="1128"/>
                  </a:cubicBezTo>
                  <a:cubicBezTo>
                    <a:pt x="4576" y="988"/>
                    <a:pt x="4623" y="731"/>
                    <a:pt x="4810" y="661"/>
                  </a:cubicBezTo>
                  <a:cubicBezTo>
                    <a:pt x="5067" y="545"/>
                    <a:pt x="5300" y="381"/>
                    <a:pt x="5487" y="171"/>
                  </a:cubicBezTo>
                  <a:lnTo>
                    <a:pt x="5487" y="171"/>
                  </a:lnTo>
                  <a:cubicBezTo>
                    <a:pt x="5487" y="171"/>
                    <a:pt x="4782" y="298"/>
                    <a:pt x="4069" y="298"/>
                  </a:cubicBezTo>
                  <a:cubicBezTo>
                    <a:pt x="3636" y="298"/>
                    <a:pt x="3201" y="251"/>
                    <a:pt x="2919" y="101"/>
                  </a:cubicBezTo>
                  <a:cubicBezTo>
                    <a:pt x="2781" y="30"/>
                    <a:pt x="2614" y="1"/>
                    <a:pt x="2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2947575" y="684000"/>
              <a:ext cx="224575" cy="109900"/>
            </a:xfrm>
            <a:custGeom>
              <a:avLst/>
              <a:gdLst/>
              <a:ahLst/>
              <a:cxnLst/>
              <a:rect l="l" t="t" r="r" b="b"/>
              <a:pathLst>
                <a:path w="8983" h="4396" extrusionOk="0">
                  <a:moveTo>
                    <a:pt x="8562" y="0"/>
                  </a:moveTo>
                  <a:cubicBezTo>
                    <a:pt x="8512" y="0"/>
                    <a:pt x="8459" y="15"/>
                    <a:pt x="8405" y="50"/>
                  </a:cubicBezTo>
                  <a:cubicBezTo>
                    <a:pt x="8359" y="73"/>
                    <a:pt x="8265" y="96"/>
                    <a:pt x="8219" y="143"/>
                  </a:cubicBezTo>
                  <a:cubicBezTo>
                    <a:pt x="7238" y="470"/>
                    <a:pt x="6374" y="1077"/>
                    <a:pt x="5744" y="1871"/>
                  </a:cubicBezTo>
                  <a:cubicBezTo>
                    <a:pt x="5627" y="2058"/>
                    <a:pt x="5464" y="2221"/>
                    <a:pt x="5277" y="2338"/>
                  </a:cubicBezTo>
                  <a:cubicBezTo>
                    <a:pt x="5225" y="2372"/>
                    <a:pt x="5174" y="2394"/>
                    <a:pt x="5123" y="2394"/>
                  </a:cubicBezTo>
                  <a:cubicBezTo>
                    <a:pt x="5104" y="2394"/>
                    <a:pt x="5085" y="2391"/>
                    <a:pt x="5067" y="2385"/>
                  </a:cubicBezTo>
                  <a:cubicBezTo>
                    <a:pt x="4852" y="2357"/>
                    <a:pt x="4636" y="2343"/>
                    <a:pt x="4421" y="2343"/>
                  </a:cubicBezTo>
                  <a:cubicBezTo>
                    <a:pt x="3560" y="2343"/>
                    <a:pt x="2708" y="2567"/>
                    <a:pt x="1961" y="3015"/>
                  </a:cubicBezTo>
                  <a:cubicBezTo>
                    <a:pt x="1464" y="3291"/>
                    <a:pt x="529" y="3321"/>
                    <a:pt x="158" y="3321"/>
                  </a:cubicBezTo>
                  <a:cubicBezTo>
                    <a:pt x="59" y="3321"/>
                    <a:pt x="0" y="3318"/>
                    <a:pt x="0" y="3318"/>
                  </a:cubicBezTo>
                  <a:lnTo>
                    <a:pt x="0" y="3318"/>
                  </a:lnTo>
                  <a:cubicBezTo>
                    <a:pt x="305" y="3592"/>
                    <a:pt x="714" y="3681"/>
                    <a:pt x="1138" y="3681"/>
                  </a:cubicBezTo>
                  <a:cubicBezTo>
                    <a:pt x="1655" y="3681"/>
                    <a:pt x="2194" y="3548"/>
                    <a:pt x="2592" y="3459"/>
                  </a:cubicBezTo>
                  <a:cubicBezTo>
                    <a:pt x="2802" y="3406"/>
                    <a:pt x="3038" y="3380"/>
                    <a:pt x="3271" y="3380"/>
                  </a:cubicBezTo>
                  <a:cubicBezTo>
                    <a:pt x="3349" y="3380"/>
                    <a:pt x="3426" y="3383"/>
                    <a:pt x="3502" y="3389"/>
                  </a:cubicBezTo>
                  <a:cubicBezTo>
                    <a:pt x="3642" y="3389"/>
                    <a:pt x="3759" y="3529"/>
                    <a:pt x="3759" y="3669"/>
                  </a:cubicBezTo>
                  <a:cubicBezTo>
                    <a:pt x="3759" y="3692"/>
                    <a:pt x="3759" y="3739"/>
                    <a:pt x="3759" y="3762"/>
                  </a:cubicBezTo>
                  <a:cubicBezTo>
                    <a:pt x="3572" y="3785"/>
                    <a:pt x="3245" y="4112"/>
                    <a:pt x="3245" y="4112"/>
                  </a:cubicBezTo>
                  <a:cubicBezTo>
                    <a:pt x="3345" y="4096"/>
                    <a:pt x="3447" y="4088"/>
                    <a:pt x="3551" y="4088"/>
                  </a:cubicBezTo>
                  <a:cubicBezTo>
                    <a:pt x="3741" y="4088"/>
                    <a:pt x="3937" y="4114"/>
                    <a:pt x="4133" y="4159"/>
                  </a:cubicBezTo>
                  <a:cubicBezTo>
                    <a:pt x="4587" y="4329"/>
                    <a:pt x="4937" y="4396"/>
                    <a:pt x="5222" y="4396"/>
                  </a:cubicBezTo>
                  <a:cubicBezTo>
                    <a:pt x="6226" y="4396"/>
                    <a:pt x="6417" y="3570"/>
                    <a:pt x="7471" y="3552"/>
                  </a:cubicBezTo>
                  <a:lnTo>
                    <a:pt x="7542" y="3552"/>
                  </a:lnTo>
                  <a:cubicBezTo>
                    <a:pt x="7682" y="3552"/>
                    <a:pt x="7822" y="3529"/>
                    <a:pt x="7938" y="3505"/>
                  </a:cubicBezTo>
                  <a:cubicBezTo>
                    <a:pt x="8313" y="3439"/>
                    <a:pt x="8230" y="2916"/>
                    <a:pt x="7906" y="2916"/>
                  </a:cubicBezTo>
                  <a:cubicBezTo>
                    <a:pt x="7886" y="2916"/>
                    <a:pt x="7866" y="2918"/>
                    <a:pt x="7845" y="2922"/>
                  </a:cubicBezTo>
                  <a:cubicBezTo>
                    <a:pt x="7798" y="2933"/>
                    <a:pt x="7752" y="2939"/>
                    <a:pt x="7708" y="2939"/>
                  </a:cubicBezTo>
                  <a:cubicBezTo>
                    <a:pt x="7664" y="2939"/>
                    <a:pt x="7623" y="2933"/>
                    <a:pt x="7588" y="2922"/>
                  </a:cubicBezTo>
                  <a:cubicBezTo>
                    <a:pt x="7261" y="2875"/>
                    <a:pt x="6724" y="1964"/>
                    <a:pt x="8219" y="937"/>
                  </a:cubicBezTo>
                  <a:cubicBezTo>
                    <a:pt x="8382" y="820"/>
                    <a:pt x="8546" y="680"/>
                    <a:pt x="8709" y="563"/>
                  </a:cubicBezTo>
                  <a:cubicBezTo>
                    <a:pt x="8982" y="388"/>
                    <a:pt x="8815" y="0"/>
                    <a:pt x="8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3349150" y="399575"/>
              <a:ext cx="136625" cy="83950"/>
            </a:xfrm>
            <a:custGeom>
              <a:avLst/>
              <a:gdLst/>
              <a:ahLst/>
              <a:cxnLst/>
              <a:rect l="l" t="t" r="r" b="b"/>
              <a:pathLst>
                <a:path w="5465" h="3358" extrusionOk="0">
                  <a:moveTo>
                    <a:pt x="2400" y="1"/>
                  </a:moveTo>
                  <a:cubicBezTo>
                    <a:pt x="1575" y="1"/>
                    <a:pt x="468" y="593"/>
                    <a:pt x="468" y="593"/>
                  </a:cubicBezTo>
                  <a:cubicBezTo>
                    <a:pt x="468" y="593"/>
                    <a:pt x="623" y="561"/>
                    <a:pt x="770" y="561"/>
                  </a:cubicBezTo>
                  <a:cubicBezTo>
                    <a:pt x="902" y="561"/>
                    <a:pt x="1028" y="587"/>
                    <a:pt x="1028" y="687"/>
                  </a:cubicBezTo>
                  <a:cubicBezTo>
                    <a:pt x="1028" y="873"/>
                    <a:pt x="1" y="1667"/>
                    <a:pt x="164" y="3068"/>
                  </a:cubicBezTo>
                  <a:cubicBezTo>
                    <a:pt x="152" y="3258"/>
                    <a:pt x="297" y="3357"/>
                    <a:pt x="445" y="3357"/>
                  </a:cubicBezTo>
                  <a:cubicBezTo>
                    <a:pt x="589" y="3357"/>
                    <a:pt x="736" y="3264"/>
                    <a:pt x="748" y="3068"/>
                  </a:cubicBezTo>
                  <a:cubicBezTo>
                    <a:pt x="841" y="2578"/>
                    <a:pt x="1075" y="2111"/>
                    <a:pt x="1425" y="1714"/>
                  </a:cubicBezTo>
                  <a:cubicBezTo>
                    <a:pt x="1588" y="1527"/>
                    <a:pt x="1798" y="1364"/>
                    <a:pt x="2032" y="1224"/>
                  </a:cubicBezTo>
                  <a:cubicBezTo>
                    <a:pt x="2079" y="1200"/>
                    <a:pt x="2125" y="1189"/>
                    <a:pt x="2172" y="1189"/>
                  </a:cubicBezTo>
                  <a:cubicBezTo>
                    <a:pt x="2219" y="1189"/>
                    <a:pt x="2265" y="1200"/>
                    <a:pt x="2312" y="1224"/>
                  </a:cubicBezTo>
                  <a:cubicBezTo>
                    <a:pt x="2569" y="1364"/>
                    <a:pt x="2849" y="1410"/>
                    <a:pt x="3129" y="1410"/>
                  </a:cubicBezTo>
                  <a:cubicBezTo>
                    <a:pt x="3199" y="1387"/>
                    <a:pt x="3269" y="1364"/>
                    <a:pt x="3363" y="1364"/>
                  </a:cubicBezTo>
                  <a:cubicBezTo>
                    <a:pt x="3394" y="1348"/>
                    <a:pt x="3430" y="1340"/>
                    <a:pt x="3467" y="1340"/>
                  </a:cubicBezTo>
                  <a:cubicBezTo>
                    <a:pt x="3542" y="1340"/>
                    <a:pt x="3620" y="1371"/>
                    <a:pt x="3666" y="1434"/>
                  </a:cubicBezTo>
                  <a:cubicBezTo>
                    <a:pt x="4017" y="1807"/>
                    <a:pt x="4437" y="2111"/>
                    <a:pt x="4927" y="2298"/>
                  </a:cubicBezTo>
                  <a:cubicBezTo>
                    <a:pt x="4971" y="2320"/>
                    <a:pt x="5016" y="2330"/>
                    <a:pt x="5058" y="2330"/>
                  </a:cubicBezTo>
                  <a:cubicBezTo>
                    <a:pt x="5284" y="2330"/>
                    <a:pt x="5454" y="2050"/>
                    <a:pt x="5277" y="1854"/>
                  </a:cubicBezTo>
                  <a:cubicBezTo>
                    <a:pt x="5091" y="1597"/>
                    <a:pt x="4904" y="1364"/>
                    <a:pt x="4717" y="1130"/>
                  </a:cubicBezTo>
                  <a:cubicBezTo>
                    <a:pt x="4577" y="990"/>
                    <a:pt x="4624" y="733"/>
                    <a:pt x="4810" y="663"/>
                  </a:cubicBezTo>
                  <a:cubicBezTo>
                    <a:pt x="5044" y="546"/>
                    <a:pt x="5277" y="383"/>
                    <a:pt x="5464" y="173"/>
                  </a:cubicBezTo>
                  <a:lnTo>
                    <a:pt x="5464" y="173"/>
                  </a:lnTo>
                  <a:cubicBezTo>
                    <a:pt x="5464" y="173"/>
                    <a:pt x="4768" y="299"/>
                    <a:pt x="4057" y="299"/>
                  </a:cubicBezTo>
                  <a:cubicBezTo>
                    <a:pt x="3625" y="299"/>
                    <a:pt x="3187" y="253"/>
                    <a:pt x="2896" y="103"/>
                  </a:cubicBezTo>
                  <a:cubicBezTo>
                    <a:pt x="2755" y="30"/>
                    <a:pt x="2584" y="1"/>
                    <a:pt x="2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3145450" y="1012525"/>
              <a:ext cx="136600" cy="83300"/>
            </a:xfrm>
            <a:custGeom>
              <a:avLst/>
              <a:gdLst/>
              <a:ahLst/>
              <a:cxnLst/>
              <a:rect l="l" t="t" r="r" b="b"/>
              <a:pathLst>
                <a:path w="5464" h="3332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34" y="572"/>
                    <a:pt x="785" y="572"/>
                  </a:cubicBezTo>
                  <a:cubicBezTo>
                    <a:pt x="912" y="572"/>
                    <a:pt x="1027" y="601"/>
                    <a:pt x="1027" y="707"/>
                  </a:cubicBezTo>
                  <a:cubicBezTo>
                    <a:pt x="1027" y="871"/>
                    <a:pt x="0" y="1665"/>
                    <a:pt x="187" y="3042"/>
                  </a:cubicBezTo>
                  <a:cubicBezTo>
                    <a:pt x="175" y="3232"/>
                    <a:pt x="320" y="3331"/>
                    <a:pt x="468" y="3331"/>
                  </a:cubicBezTo>
                  <a:cubicBezTo>
                    <a:pt x="612" y="3331"/>
                    <a:pt x="759" y="3238"/>
                    <a:pt x="771" y="3042"/>
                  </a:cubicBezTo>
                  <a:cubicBezTo>
                    <a:pt x="864" y="2552"/>
                    <a:pt x="1097" y="2108"/>
                    <a:pt x="1424" y="1735"/>
                  </a:cubicBezTo>
                  <a:cubicBezTo>
                    <a:pt x="1611" y="1525"/>
                    <a:pt x="1821" y="1361"/>
                    <a:pt x="2055" y="1221"/>
                  </a:cubicBezTo>
                  <a:cubicBezTo>
                    <a:pt x="2090" y="1198"/>
                    <a:pt x="2136" y="1186"/>
                    <a:pt x="2183" y="1186"/>
                  </a:cubicBezTo>
                  <a:cubicBezTo>
                    <a:pt x="2230" y="1186"/>
                    <a:pt x="2277" y="1198"/>
                    <a:pt x="2312" y="1221"/>
                  </a:cubicBezTo>
                  <a:cubicBezTo>
                    <a:pt x="2568" y="1361"/>
                    <a:pt x="2849" y="1408"/>
                    <a:pt x="3129" y="1408"/>
                  </a:cubicBezTo>
                  <a:cubicBezTo>
                    <a:pt x="3199" y="1385"/>
                    <a:pt x="3292" y="1385"/>
                    <a:pt x="3362" y="1361"/>
                  </a:cubicBezTo>
                  <a:cubicBezTo>
                    <a:pt x="3393" y="1346"/>
                    <a:pt x="3430" y="1338"/>
                    <a:pt x="3467" y="1338"/>
                  </a:cubicBezTo>
                  <a:cubicBezTo>
                    <a:pt x="3541" y="1338"/>
                    <a:pt x="3619" y="1369"/>
                    <a:pt x="3666" y="1431"/>
                  </a:cubicBezTo>
                  <a:cubicBezTo>
                    <a:pt x="4016" y="1805"/>
                    <a:pt x="4436" y="2108"/>
                    <a:pt x="4927" y="2295"/>
                  </a:cubicBezTo>
                  <a:cubicBezTo>
                    <a:pt x="4971" y="2317"/>
                    <a:pt x="5015" y="2327"/>
                    <a:pt x="5056" y="2327"/>
                  </a:cubicBezTo>
                  <a:cubicBezTo>
                    <a:pt x="5277" y="2327"/>
                    <a:pt x="5434" y="2048"/>
                    <a:pt x="5277" y="1852"/>
                  </a:cubicBezTo>
                  <a:cubicBezTo>
                    <a:pt x="5090" y="1595"/>
                    <a:pt x="4903" y="1361"/>
                    <a:pt x="4716" y="1128"/>
                  </a:cubicBezTo>
                  <a:cubicBezTo>
                    <a:pt x="4576" y="988"/>
                    <a:pt x="4623" y="754"/>
                    <a:pt x="4810" y="661"/>
                  </a:cubicBezTo>
                  <a:cubicBezTo>
                    <a:pt x="5043" y="544"/>
                    <a:pt x="5277" y="381"/>
                    <a:pt x="5464" y="194"/>
                  </a:cubicBezTo>
                  <a:lnTo>
                    <a:pt x="5464" y="194"/>
                  </a:lnTo>
                  <a:cubicBezTo>
                    <a:pt x="5463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0"/>
                  </a:cubicBezTo>
                  <a:cubicBezTo>
                    <a:pt x="2757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3752500" y="727675"/>
              <a:ext cx="136600" cy="83875"/>
            </a:xfrm>
            <a:custGeom>
              <a:avLst/>
              <a:gdLst/>
              <a:ahLst/>
              <a:cxnLst/>
              <a:rect l="l" t="t" r="r" b="b"/>
              <a:pathLst>
                <a:path w="5464" h="3355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22" y="582"/>
                    <a:pt x="769" y="582"/>
                  </a:cubicBezTo>
                  <a:cubicBezTo>
                    <a:pt x="902" y="582"/>
                    <a:pt x="1028" y="608"/>
                    <a:pt x="1028" y="708"/>
                  </a:cubicBezTo>
                  <a:cubicBezTo>
                    <a:pt x="1028" y="871"/>
                    <a:pt x="0" y="1665"/>
                    <a:pt x="187" y="3066"/>
                  </a:cubicBezTo>
                  <a:cubicBezTo>
                    <a:pt x="175" y="3255"/>
                    <a:pt x="320" y="3355"/>
                    <a:pt x="468" y="3355"/>
                  </a:cubicBezTo>
                  <a:cubicBezTo>
                    <a:pt x="612" y="3355"/>
                    <a:pt x="759" y="3261"/>
                    <a:pt x="771" y="3066"/>
                  </a:cubicBezTo>
                  <a:cubicBezTo>
                    <a:pt x="864" y="2575"/>
                    <a:pt x="1098" y="2132"/>
                    <a:pt x="1424" y="1758"/>
                  </a:cubicBezTo>
                  <a:cubicBezTo>
                    <a:pt x="1588" y="1548"/>
                    <a:pt x="1821" y="1385"/>
                    <a:pt x="2055" y="1245"/>
                  </a:cubicBezTo>
                  <a:cubicBezTo>
                    <a:pt x="2096" y="1217"/>
                    <a:pt x="2145" y="1206"/>
                    <a:pt x="2197" y="1206"/>
                  </a:cubicBezTo>
                  <a:cubicBezTo>
                    <a:pt x="2234" y="1206"/>
                    <a:pt x="2273" y="1212"/>
                    <a:pt x="2312" y="1221"/>
                  </a:cubicBezTo>
                  <a:cubicBezTo>
                    <a:pt x="2536" y="1344"/>
                    <a:pt x="2778" y="1412"/>
                    <a:pt x="3022" y="1412"/>
                  </a:cubicBezTo>
                  <a:cubicBezTo>
                    <a:pt x="3058" y="1412"/>
                    <a:pt x="3093" y="1411"/>
                    <a:pt x="3129" y="1408"/>
                  </a:cubicBezTo>
                  <a:cubicBezTo>
                    <a:pt x="3199" y="1408"/>
                    <a:pt x="3292" y="1385"/>
                    <a:pt x="3362" y="1361"/>
                  </a:cubicBezTo>
                  <a:cubicBezTo>
                    <a:pt x="3393" y="1346"/>
                    <a:pt x="3430" y="1338"/>
                    <a:pt x="3467" y="1338"/>
                  </a:cubicBezTo>
                  <a:cubicBezTo>
                    <a:pt x="3541" y="1338"/>
                    <a:pt x="3619" y="1369"/>
                    <a:pt x="3666" y="1431"/>
                  </a:cubicBezTo>
                  <a:cubicBezTo>
                    <a:pt x="4016" y="1805"/>
                    <a:pt x="4436" y="2108"/>
                    <a:pt x="4927" y="2295"/>
                  </a:cubicBezTo>
                  <a:cubicBezTo>
                    <a:pt x="4971" y="2317"/>
                    <a:pt x="5015" y="2327"/>
                    <a:pt x="5058" y="2327"/>
                  </a:cubicBezTo>
                  <a:cubicBezTo>
                    <a:pt x="5283" y="2327"/>
                    <a:pt x="5454" y="2048"/>
                    <a:pt x="5277" y="1852"/>
                  </a:cubicBezTo>
                  <a:cubicBezTo>
                    <a:pt x="5090" y="1595"/>
                    <a:pt x="4903" y="1361"/>
                    <a:pt x="4717" y="1151"/>
                  </a:cubicBezTo>
                  <a:cubicBezTo>
                    <a:pt x="4576" y="988"/>
                    <a:pt x="4623" y="754"/>
                    <a:pt x="4810" y="661"/>
                  </a:cubicBezTo>
                  <a:cubicBezTo>
                    <a:pt x="5043" y="544"/>
                    <a:pt x="5277" y="381"/>
                    <a:pt x="5464" y="194"/>
                  </a:cubicBezTo>
                  <a:lnTo>
                    <a:pt x="5464" y="194"/>
                  </a:lnTo>
                  <a:cubicBezTo>
                    <a:pt x="5464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1"/>
                  </a:cubicBezTo>
                  <a:cubicBezTo>
                    <a:pt x="2758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2"/>
          <p:cNvSpPr/>
          <p:nvPr/>
        </p:nvSpPr>
        <p:spPr>
          <a:xfrm>
            <a:off x="2887313" y="4150175"/>
            <a:ext cx="979375" cy="458400"/>
          </a:xfrm>
          <a:custGeom>
            <a:avLst/>
            <a:gdLst/>
            <a:ahLst/>
            <a:cxnLst/>
            <a:rect l="l" t="t" r="r" b="b"/>
            <a:pathLst>
              <a:path w="39175" h="18336" extrusionOk="0">
                <a:moveTo>
                  <a:pt x="38803" y="1"/>
                </a:moveTo>
                <a:cubicBezTo>
                  <a:pt x="38762" y="1"/>
                  <a:pt x="38718" y="11"/>
                  <a:pt x="38673" y="33"/>
                </a:cubicBezTo>
                <a:cubicBezTo>
                  <a:pt x="34072" y="2334"/>
                  <a:pt x="29832" y="5333"/>
                  <a:pt x="26162" y="8952"/>
                </a:cubicBezTo>
                <a:cubicBezTo>
                  <a:pt x="25231" y="9882"/>
                  <a:pt x="24326" y="10839"/>
                  <a:pt x="23473" y="11821"/>
                </a:cubicBezTo>
                <a:cubicBezTo>
                  <a:pt x="23059" y="10994"/>
                  <a:pt x="22775" y="10089"/>
                  <a:pt x="22672" y="9158"/>
                </a:cubicBezTo>
                <a:cubicBezTo>
                  <a:pt x="23525" y="8435"/>
                  <a:pt x="23964" y="7349"/>
                  <a:pt x="23887" y="6237"/>
                </a:cubicBezTo>
                <a:cubicBezTo>
                  <a:pt x="23861" y="5565"/>
                  <a:pt x="23551" y="4971"/>
                  <a:pt x="23008" y="4583"/>
                </a:cubicBezTo>
                <a:cubicBezTo>
                  <a:pt x="22694" y="4394"/>
                  <a:pt x="22322" y="4320"/>
                  <a:pt x="21940" y="4320"/>
                </a:cubicBezTo>
                <a:cubicBezTo>
                  <a:pt x="21693" y="4320"/>
                  <a:pt x="21442" y="4351"/>
                  <a:pt x="21198" y="4402"/>
                </a:cubicBezTo>
                <a:cubicBezTo>
                  <a:pt x="20655" y="4454"/>
                  <a:pt x="20138" y="4686"/>
                  <a:pt x="19699" y="5048"/>
                </a:cubicBezTo>
                <a:cubicBezTo>
                  <a:pt x="19363" y="5436"/>
                  <a:pt x="19156" y="5927"/>
                  <a:pt x="19156" y="6444"/>
                </a:cubicBezTo>
                <a:cubicBezTo>
                  <a:pt x="19130" y="6987"/>
                  <a:pt x="19156" y="7504"/>
                  <a:pt x="19259" y="7995"/>
                </a:cubicBezTo>
                <a:cubicBezTo>
                  <a:pt x="17941" y="9520"/>
                  <a:pt x="16985" y="11356"/>
                  <a:pt x="16519" y="13294"/>
                </a:cubicBezTo>
                <a:lnTo>
                  <a:pt x="2508" y="13294"/>
                </a:lnTo>
                <a:lnTo>
                  <a:pt x="1" y="13501"/>
                </a:lnTo>
                <a:cubicBezTo>
                  <a:pt x="1" y="13501"/>
                  <a:pt x="5610" y="17224"/>
                  <a:pt x="9591" y="18335"/>
                </a:cubicBezTo>
                <a:lnTo>
                  <a:pt x="30143" y="18335"/>
                </a:lnTo>
                <a:cubicBezTo>
                  <a:pt x="33038" y="17094"/>
                  <a:pt x="35726" y="15388"/>
                  <a:pt x="38079" y="13320"/>
                </a:cubicBezTo>
                <a:lnTo>
                  <a:pt x="24455" y="13320"/>
                </a:lnTo>
                <a:cubicBezTo>
                  <a:pt x="24171" y="12984"/>
                  <a:pt x="23938" y="12648"/>
                  <a:pt x="23732" y="12286"/>
                </a:cubicBezTo>
                <a:cubicBezTo>
                  <a:pt x="27015" y="8460"/>
                  <a:pt x="30866" y="5177"/>
                  <a:pt x="35157" y="2567"/>
                </a:cubicBezTo>
                <a:cubicBezTo>
                  <a:pt x="36372" y="1791"/>
                  <a:pt x="37639" y="1119"/>
                  <a:pt x="38932" y="473"/>
                </a:cubicBezTo>
                <a:cubicBezTo>
                  <a:pt x="39174" y="340"/>
                  <a:pt x="39040" y="1"/>
                  <a:pt x="3880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2"/>
          <p:cNvSpPr/>
          <p:nvPr/>
        </p:nvSpPr>
        <p:spPr>
          <a:xfrm rot="1799601">
            <a:off x="7819292" y="-1047593"/>
            <a:ext cx="489098" cy="4543587"/>
          </a:xfrm>
          <a:prstGeom prst="rect">
            <a:avLst/>
          </a:prstGeom>
          <a:gradFill>
            <a:gsLst>
              <a:gs pos="0">
                <a:srgbClr val="F8D39F">
                  <a:alpha val="35686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Devanagari SemiBold"/>
              <a:buNone/>
              <a:defRPr sz="32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1" r:id="rId7"/>
    <p:sldLayoutId id="2147483662" r:id="rId8"/>
    <p:sldLayoutId id="2147483668" r:id="rId9"/>
    <p:sldLayoutId id="2147483672" r:id="rId10"/>
    <p:sldLayoutId id="2147483673" r:id="rId11"/>
    <p:sldLayoutId id="2147483680" r:id="rId12"/>
    <p:sldLayoutId id="214748368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9"/>
          <p:cNvSpPr/>
          <p:nvPr/>
        </p:nvSpPr>
        <p:spPr>
          <a:xfrm rot="1799290">
            <a:off x="6039664" y="-2132927"/>
            <a:ext cx="1051576" cy="8734080"/>
          </a:xfrm>
          <a:prstGeom prst="rect">
            <a:avLst/>
          </a:prstGeom>
          <a:gradFill>
            <a:gsLst>
              <a:gs pos="0">
                <a:srgbClr val="F8D39F">
                  <a:alpha val="27058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9"/>
          <p:cNvSpPr txBox="1">
            <a:spLocks noGrp="1"/>
          </p:cNvSpPr>
          <p:nvPr>
            <p:ph type="ctrTitle"/>
          </p:nvPr>
        </p:nvSpPr>
        <p:spPr>
          <a:xfrm>
            <a:off x="722375" y="1052065"/>
            <a:ext cx="4712100" cy="23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accent5"/>
                </a:solidFill>
              </a:rPr>
              <a:t>Práctica 2 de Compañ</a:t>
            </a:r>
            <a:r>
              <a:rPr lang="es-ES" sz="2400" dirty="0">
                <a:solidFill>
                  <a:schemeClr val="accent5"/>
                </a:solidFill>
              </a:rPr>
              <a:t>í</a:t>
            </a:r>
            <a:r>
              <a:rPr lang="es" sz="2400" dirty="0">
                <a:solidFill>
                  <a:schemeClr val="accent5"/>
                </a:solidFill>
              </a:rPr>
              <a:t>a Letal: </a:t>
            </a:r>
            <a:br>
              <a:rPr lang="es" sz="2400" dirty="0">
                <a:solidFill>
                  <a:schemeClr val="accent5"/>
                </a:solidFill>
              </a:rPr>
            </a:br>
            <a:endParaRPr lang="es" sz="2400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Mapa procedural de pila</a:t>
            </a:r>
          </a:p>
        </p:txBody>
      </p:sp>
      <p:sp>
        <p:nvSpPr>
          <p:cNvPr id="710" name="Google Shape;710;p39"/>
          <p:cNvSpPr txBox="1">
            <a:spLocks noGrp="1"/>
          </p:cNvSpPr>
          <p:nvPr>
            <p:ph type="subTitle" idx="1"/>
          </p:nvPr>
        </p:nvSpPr>
        <p:spPr>
          <a:xfrm>
            <a:off x="723519" y="3115309"/>
            <a:ext cx="3815293" cy="12145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Nielsen Casado García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Vittorio Ferdinando Ferone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Javier Langa Subirón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Marcos Sánchez Morales</a:t>
            </a:r>
            <a:endParaRPr/>
          </a:p>
        </p:txBody>
      </p:sp>
      <p:grpSp>
        <p:nvGrpSpPr>
          <p:cNvPr id="711" name="Google Shape;711;p39"/>
          <p:cNvGrpSpPr/>
          <p:nvPr/>
        </p:nvGrpSpPr>
        <p:grpSpPr>
          <a:xfrm>
            <a:off x="5669169" y="537289"/>
            <a:ext cx="2986342" cy="605527"/>
            <a:chOff x="5973969" y="537289"/>
            <a:chExt cx="2986342" cy="605527"/>
          </a:xfrm>
        </p:grpSpPr>
        <p:sp>
          <p:nvSpPr>
            <p:cNvPr id="712" name="Google Shape;712;p39"/>
            <p:cNvSpPr/>
            <p:nvPr/>
          </p:nvSpPr>
          <p:spPr>
            <a:xfrm>
              <a:off x="8762199" y="876185"/>
              <a:ext cx="198112" cy="78270"/>
            </a:xfrm>
            <a:custGeom>
              <a:avLst/>
              <a:gdLst/>
              <a:ahLst/>
              <a:cxnLst/>
              <a:rect l="l" t="t" r="r" b="b"/>
              <a:pathLst>
                <a:path w="7029" h="2777" extrusionOk="0">
                  <a:moveTo>
                    <a:pt x="7028" y="0"/>
                  </a:moveTo>
                  <a:lnTo>
                    <a:pt x="7028" y="0"/>
                  </a:lnTo>
                  <a:cubicBezTo>
                    <a:pt x="6585" y="374"/>
                    <a:pt x="6048" y="608"/>
                    <a:pt x="5488" y="654"/>
                  </a:cubicBezTo>
                  <a:cubicBezTo>
                    <a:pt x="4834" y="701"/>
                    <a:pt x="4227" y="911"/>
                    <a:pt x="3713" y="1308"/>
                  </a:cubicBezTo>
                  <a:cubicBezTo>
                    <a:pt x="3620" y="1378"/>
                    <a:pt x="3503" y="1425"/>
                    <a:pt x="3410" y="1471"/>
                  </a:cubicBezTo>
                  <a:cubicBezTo>
                    <a:pt x="3363" y="1483"/>
                    <a:pt x="3322" y="1489"/>
                    <a:pt x="3284" y="1489"/>
                  </a:cubicBezTo>
                  <a:cubicBezTo>
                    <a:pt x="3246" y="1489"/>
                    <a:pt x="3211" y="1483"/>
                    <a:pt x="3176" y="1471"/>
                  </a:cubicBezTo>
                  <a:cubicBezTo>
                    <a:pt x="2817" y="1319"/>
                    <a:pt x="2425" y="1241"/>
                    <a:pt x="2034" y="1241"/>
                  </a:cubicBezTo>
                  <a:cubicBezTo>
                    <a:pt x="1765" y="1241"/>
                    <a:pt x="1496" y="1278"/>
                    <a:pt x="1238" y="1355"/>
                  </a:cubicBezTo>
                  <a:cubicBezTo>
                    <a:pt x="1168" y="1359"/>
                    <a:pt x="1098" y="1360"/>
                    <a:pt x="1028" y="1360"/>
                  </a:cubicBezTo>
                  <a:cubicBezTo>
                    <a:pt x="678" y="1360"/>
                    <a:pt x="331" y="1312"/>
                    <a:pt x="1" y="1215"/>
                  </a:cubicBezTo>
                  <a:lnTo>
                    <a:pt x="1" y="1215"/>
                  </a:lnTo>
                  <a:cubicBezTo>
                    <a:pt x="304" y="1682"/>
                    <a:pt x="1075" y="1728"/>
                    <a:pt x="1542" y="1728"/>
                  </a:cubicBezTo>
                  <a:cubicBezTo>
                    <a:pt x="1798" y="1728"/>
                    <a:pt x="2055" y="1798"/>
                    <a:pt x="2312" y="1915"/>
                  </a:cubicBezTo>
                  <a:cubicBezTo>
                    <a:pt x="2242" y="1962"/>
                    <a:pt x="2219" y="2032"/>
                    <a:pt x="2195" y="2102"/>
                  </a:cubicBezTo>
                  <a:cubicBezTo>
                    <a:pt x="2079" y="2125"/>
                    <a:pt x="1939" y="2172"/>
                    <a:pt x="1822" y="2242"/>
                  </a:cubicBezTo>
                  <a:cubicBezTo>
                    <a:pt x="2009" y="2265"/>
                    <a:pt x="2195" y="2335"/>
                    <a:pt x="2359" y="2405"/>
                  </a:cubicBezTo>
                  <a:cubicBezTo>
                    <a:pt x="2742" y="2691"/>
                    <a:pt x="3015" y="2777"/>
                    <a:pt x="3242" y="2777"/>
                  </a:cubicBezTo>
                  <a:cubicBezTo>
                    <a:pt x="3587" y="2777"/>
                    <a:pt x="3831" y="2580"/>
                    <a:pt x="4204" y="2580"/>
                  </a:cubicBezTo>
                  <a:cubicBezTo>
                    <a:pt x="4289" y="2580"/>
                    <a:pt x="4382" y="2590"/>
                    <a:pt x="4484" y="2615"/>
                  </a:cubicBezTo>
                  <a:lnTo>
                    <a:pt x="4530" y="2615"/>
                  </a:lnTo>
                  <a:cubicBezTo>
                    <a:pt x="4638" y="2645"/>
                    <a:pt x="4749" y="2660"/>
                    <a:pt x="4860" y="2660"/>
                  </a:cubicBezTo>
                  <a:cubicBezTo>
                    <a:pt x="5181" y="2660"/>
                    <a:pt x="5501" y="2538"/>
                    <a:pt x="5744" y="2312"/>
                  </a:cubicBezTo>
                  <a:lnTo>
                    <a:pt x="5744" y="2312"/>
                  </a:lnTo>
                  <a:cubicBezTo>
                    <a:pt x="5651" y="2318"/>
                    <a:pt x="5559" y="2321"/>
                    <a:pt x="5468" y="2321"/>
                  </a:cubicBezTo>
                  <a:cubicBezTo>
                    <a:pt x="5194" y="2321"/>
                    <a:pt x="4927" y="2294"/>
                    <a:pt x="4647" y="2242"/>
                  </a:cubicBezTo>
                  <a:cubicBezTo>
                    <a:pt x="4460" y="2172"/>
                    <a:pt x="4297" y="1518"/>
                    <a:pt x="5371" y="1145"/>
                  </a:cubicBezTo>
                  <a:cubicBezTo>
                    <a:pt x="6001" y="911"/>
                    <a:pt x="6585" y="514"/>
                    <a:pt x="7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7375666" y="1018914"/>
              <a:ext cx="253186" cy="123901"/>
            </a:xfrm>
            <a:custGeom>
              <a:avLst/>
              <a:gdLst/>
              <a:ahLst/>
              <a:cxnLst/>
              <a:rect l="l" t="t" r="r" b="b"/>
              <a:pathLst>
                <a:path w="8983" h="4396" extrusionOk="0">
                  <a:moveTo>
                    <a:pt x="8562" y="0"/>
                  </a:moveTo>
                  <a:cubicBezTo>
                    <a:pt x="8512" y="0"/>
                    <a:pt x="8459" y="15"/>
                    <a:pt x="8405" y="50"/>
                  </a:cubicBezTo>
                  <a:cubicBezTo>
                    <a:pt x="8359" y="73"/>
                    <a:pt x="8265" y="96"/>
                    <a:pt x="8219" y="143"/>
                  </a:cubicBezTo>
                  <a:cubicBezTo>
                    <a:pt x="7238" y="470"/>
                    <a:pt x="6374" y="1077"/>
                    <a:pt x="5744" y="1871"/>
                  </a:cubicBezTo>
                  <a:cubicBezTo>
                    <a:pt x="5627" y="2058"/>
                    <a:pt x="5464" y="2221"/>
                    <a:pt x="5277" y="2338"/>
                  </a:cubicBezTo>
                  <a:cubicBezTo>
                    <a:pt x="5225" y="2372"/>
                    <a:pt x="5174" y="2394"/>
                    <a:pt x="5123" y="2394"/>
                  </a:cubicBezTo>
                  <a:cubicBezTo>
                    <a:pt x="5104" y="2394"/>
                    <a:pt x="5085" y="2391"/>
                    <a:pt x="5067" y="2385"/>
                  </a:cubicBezTo>
                  <a:cubicBezTo>
                    <a:pt x="4852" y="2357"/>
                    <a:pt x="4636" y="2343"/>
                    <a:pt x="4421" y="2343"/>
                  </a:cubicBezTo>
                  <a:cubicBezTo>
                    <a:pt x="3560" y="2343"/>
                    <a:pt x="2708" y="2567"/>
                    <a:pt x="1961" y="3015"/>
                  </a:cubicBezTo>
                  <a:cubicBezTo>
                    <a:pt x="1464" y="3291"/>
                    <a:pt x="529" y="3321"/>
                    <a:pt x="158" y="3321"/>
                  </a:cubicBezTo>
                  <a:cubicBezTo>
                    <a:pt x="59" y="3321"/>
                    <a:pt x="0" y="3318"/>
                    <a:pt x="0" y="3318"/>
                  </a:cubicBezTo>
                  <a:lnTo>
                    <a:pt x="0" y="3318"/>
                  </a:lnTo>
                  <a:cubicBezTo>
                    <a:pt x="305" y="3592"/>
                    <a:pt x="714" y="3681"/>
                    <a:pt x="1138" y="3681"/>
                  </a:cubicBezTo>
                  <a:cubicBezTo>
                    <a:pt x="1655" y="3681"/>
                    <a:pt x="2194" y="3548"/>
                    <a:pt x="2592" y="3459"/>
                  </a:cubicBezTo>
                  <a:cubicBezTo>
                    <a:pt x="2802" y="3406"/>
                    <a:pt x="3038" y="3380"/>
                    <a:pt x="3271" y="3380"/>
                  </a:cubicBezTo>
                  <a:cubicBezTo>
                    <a:pt x="3349" y="3380"/>
                    <a:pt x="3426" y="3383"/>
                    <a:pt x="3502" y="3389"/>
                  </a:cubicBezTo>
                  <a:cubicBezTo>
                    <a:pt x="3642" y="3389"/>
                    <a:pt x="3759" y="3529"/>
                    <a:pt x="3759" y="3669"/>
                  </a:cubicBezTo>
                  <a:cubicBezTo>
                    <a:pt x="3759" y="3692"/>
                    <a:pt x="3759" y="3739"/>
                    <a:pt x="3759" y="3762"/>
                  </a:cubicBezTo>
                  <a:cubicBezTo>
                    <a:pt x="3572" y="3785"/>
                    <a:pt x="3245" y="4112"/>
                    <a:pt x="3245" y="4112"/>
                  </a:cubicBezTo>
                  <a:cubicBezTo>
                    <a:pt x="3345" y="4096"/>
                    <a:pt x="3447" y="4088"/>
                    <a:pt x="3551" y="4088"/>
                  </a:cubicBezTo>
                  <a:cubicBezTo>
                    <a:pt x="3741" y="4088"/>
                    <a:pt x="3937" y="4114"/>
                    <a:pt x="4133" y="4159"/>
                  </a:cubicBezTo>
                  <a:cubicBezTo>
                    <a:pt x="4587" y="4329"/>
                    <a:pt x="4937" y="4396"/>
                    <a:pt x="5222" y="4396"/>
                  </a:cubicBezTo>
                  <a:cubicBezTo>
                    <a:pt x="6226" y="4396"/>
                    <a:pt x="6417" y="3570"/>
                    <a:pt x="7471" y="3552"/>
                  </a:cubicBezTo>
                  <a:lnTo>
                    <a:pt x="7542" y="3552"/>
                  </a:lnTo>
                  <a:cubicBezTo>
                    <a:pt x="7682" y="3552"/>
                    <a:pt x="7822" y="3529"/>
                    <a:pt x="7938" y="3505"/>
                  </a:cubicBezTo>
                  <a:cubicBezTo>
                    <a:pt x="8313" y="3439"/>
                    <a:pt x="8230" y="2916"/>
                    <a:pt x="7906" y="2916"/>
                  </a:cubicBezTo>
                  <a:cubicBezTo>
                    <a:pt x="7886" y="2916"/>
                    <a:pt x="7866" y="2918"/>
                    <a:pt x="7845" y="2922"/>
                  </a:cubicBezTo>
                  <a:cubicBezTo>
                    <a:pt x="7798" y="2933"/>
                    <a:pt x="7752" y="2939"/>
                    <a:pt x="7708" y="2939"/>
                  </a:cubicBezTo>
                  <a:cubicBezTo>
                    <a:pt x="7664" y="2939"/>
                    <a:pt x="7623" y="2933"/>
                    <a:pt x="7588" y="2922"/>
                  </a:cubicBezTo>
                  <a:cubicBezTo>
                    <a:pt x="7261" y="2875"/>
                    <a:pt x="6724" y="1964"/>
                    <a:pt x="8219" y="937"/>
                  </a:cubicBezTo>
                  <a:cubicBezTo>
                    <a:pt x="8382" y="820"/>
                    <a:pt x="8546" y="680"/>
                    <a:pt x="8709" y="563"/>
                  </a:cubicBezTo>
                  <a:cubicBezTo>
                    <a:pt x="8982" y="388"/>
                    <a:pt x="8815" y="0"/>
                    <a:pt x="8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6589924" y="1040701"/>
              <a:ext cx="210598" cy="100649"/>
            </a:xfrm>
            <a:custGeom>
              <a:avLst/>
              <a:gdLst/>
              <a:ahLst/>
              <a:cxnLst/>
              <a:rect l="l" t="t" r="r" b="b"/>
              <a:pathLst>
                <a:path w="7472" h="3571" extrusionOk="0">
                  <a:moveTo>
                    <a:pt x="7472" y="1"/>
                  </a:moveTo>
                  <a:lnTo>
                    <a:pt x="7472" y="1"/>
                  </a:lnTo>
                  <a:cubicBezTo>
                    <a:pt x="7075" y="467"/>
                    <a:pt x="6514" y="794"/>
                    <a:pt x="5907" y="958"/>
                  </a:cubicBezTo>
                  <a:cubicBezTo>
                    <a:pt x="5207" y="1075"/>
                    <a:pt x="4553" y="1401"/>
                    <a:pt x="4040" y="1892"/>
                  </a:cubicBezTo>
                  <a:cubicBezTo>
                    <a:pt x="3946" y="1985"/>
                    <a:pt x="3829" y="2078"/>
                    <a:pt x="3713" y="2149"/>
                  </a:cubicBezTo>
                  <a:cubicBezTo>
                    <a:pt x="3663" y="2165"/>
                    <a:pt x="3614" y="2182"/>
                    <a:pt x="3564" y="2182"/>
                  </a:cubicBezTo>
                  <a:cubicBezTo>
                    <a:pt x="3544" y="2182"/>
                    <a:pt x="3523" y="2179"/>
                    <a:pt x="3503" y="2172"/>
                  </a:cubicBezTo>
                  <a:cubicBezTo>
                    <a:pt x="3206" y="2086"/>
                    <a:pt x="2906" y="2043"/>
                    <a:pt x="2609" y="2043"/>
                  </a:cubicBezTo>
                  <a:cubicBezTo>
                    <a:pt x="2179" y="2043"/>
                    <a:pt x="1755" y="2133"/>
                    <a:pt x="1355" y="2312"/>
                  </a:cubicBezTo>
                  <a:cubicBezTo>
                    <a:pt x="1199" y="2359"/>
                    <a:pt x="997" y="2374"/>
                    <a:pt x="796" y="2374"/>
                  </a:cubicBezTo>
                  <a:cubicBezTo>
                    <a:pt x="395" y="2374"/>
                    <a:pt x="0" y="2312"/>
                    <a:pt x="0" y="2312"/>
                  </a:cubicBezTo>
                  <a:lnTo>
                    <a:pt x="0" y="2312"/>
                  </a:lnTo>
                  <a:cubicBezTo>
                    <a:pt x="252" y="2609"/>
                    <a:pt x="684" y="2679"/>
                    <a:pt x="1096" y="2679"/>
                  </a:cubicBezTo>
                  <a:cubicBezTo>
                    <a:pt x="1333" y="2679"/>
                    <a:pt x="1564" y="2656"/>
                    <a:pt x="1751" y="2639"/>
                  </a:cubicBezTo>
                  <a:cubicBezTo>
                    <a:pt x="1800" y="2635"/>
                    <a:pt x="1848" y="2633"/>
                    <a:pt x="1897" y="2633"/>
                  </a:cubicBezTo>
                  <a:cubicBezTo>
                    <a:pt x="2135" y="2633"/>
                    <a:pt x="2383" y="2678"/>
                    <a:pt x="2615" y="2756"/>
                  </a:cubicBezTo>
                  <a:cubicBezTo>
                    <a:pt x="2545" y="2826"/>
                    <a:pt x="2522" y="2896"/>
                    <a:pt x="2522" y="2966"/>
                  </a:cubicBezTo>
                  <a:cubicBezTo>
                    <a:pt x="2382" y="3012"/>
                    <a:pt x="2242" y="3082"/>
                    <a:pt x="2125" y="3176"/>
                  </a:cubicBezTo>
                  <a:cubicBezTo>
                    <a:pt x="2335" y="3176"/>
                    <a:pt x="2545" y="3223"/>
                    <a:pt x="2732" y="3293"/>
                  </a:cubicBezTo>
                  <a:cubicBezTo>
                    <a:pt x="3111" y="3498"/>
                    <a:pt x="3387" y="3570"/>
                    <a:pt x="3610" y="3570"/>
                  </a:cubicBezTo>
                  <a:cubicBezTo>
                    <a:pt x="4125" y="3570"/>
                    <a:pt x="4358" y="3189"/>
                    <a:pt x="4907" y="3189"/>
                  </a:cubicBezTo>
                  <a:cubicBezTo>
                    <a:pt x="4958" y="3189"/>
                    <a:pt x="5011" y="3192"/>
                    <a:pt x="5067" y="3199"/>
                  </a:cubicBezTo>
                  <a:lnTo>
                    <a:pt x="5137" y="3199"/>
                  </a:lnTo>
                  <a:cubicBezTo>
                    <a:pt x="5202" y="3209"/>
                    <a:pt x="5267" y="3214"/>
                    <a:pt x="5333" y="3214"/>
                  </a:cubicBezTo>
                  <a:cubicBezTo>
                    <a:pt x="5737" y="3214"/>
                    <a:pt x="6140" y="3031"/>
                    <a:pt x="6421" y="2709"/>
                  </a:cubicBezTo>
                  <a:lnTo>
                    <a:pt x="6421" y="2709"/>
                  </a:lnTo>
                  <a:cubicBezTo>
                    <a:pt x="6123" y="2761"/>
                    <a:pt x="5813" y="2788"/>
                    <a:pt x="5508" y="2788"/>
                  </a:cubicBezTo>
                  <a:cubicBezTo>
                    <a:pt x="5407" y="2788"/>
                    <a:pt x="5306" y="2785"/>
                    <a:pt x="5207" y="2779"/>
                  </a:cubicBezTo>
                  <a:cubicBezTo>
                    <a:pt x="4997" y="2709"/>
                    <a:pt x="4717" y="2032"/>
                    <a:pt x="5837" y="1471"/>
                  </a:cubicBezTo>
                  <a:cubicBezTo>
                    <a:pt x="6514" y="1145"/>
                    <a:pt x="7075" y="631"/>
                    <a:pt x="7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9"/>
            <p:cNvSpPr/>
            <p:nvPr/>
          </p:nvSpPr>
          <p:spPr>
            <a:xfrm>
              <a:off x="5973969" y="537289"/>
              <a:ext cx="128354" cy="60823"/>
            </a:xfrm>
            <a:custGeom>
              <a:avLst/>
              <a:gdLst/>
              <a:ahLst/>
              <a:cxnLst/>
              <a:rect l="l" t="t" r="r" b="b"/>
              <a:pathLst>
                <a:path w="4554" h="2158" extrusionOk="0">
                  <a:moveTo>
                    <a:pt x="4553" y="0"/>
                  </a:moveTo>
                  <a:lnTo>
                    <a:pt x="4553" y="0"/>
                  </a:lnTo>
                  <a:cubicBezTo>
                    <a:pt x="4320" y="280"/>
                    <a:pt x="3970" y="467"/>
                    <a:pt x="3596" y="560"/>
                  </a:cubicBezTo>
                  <a:cubicBezTo>
                    <a:pt x="3176" y="631"/>
                    <a:pt x="2779" y="841"/>
                    <a:pt x="2475" y="1144"/>
                  </a:cubicBezTo>
                  <a:cubicBezTo>
                    <a:pt x="2405" y="1214"/>
                    <a:pt x="2312" y="1284"/>
                    <a:pt x="2195" y="1331"/>
                  </a:cubicBezTo>
                  <a:cubicBezTo>
                    <a:pt x="2005" y="1271"/>
                    <a:pt x="1806" y="1241"/>
                    <a:pt x="1608" y="1241"/>
                  </a:cubicBezTo>
                  <a:cubicBezTo>
                    <a:pt x="1344" y="1241"/>
                    <a:pt x="1081" y="1294"/>
                    <a:pt x="841" y="1401"/>
                  </a:cubicBezTo>
                  <a:cubicBezTo>
                    <a:pt x="701" y="1424"/>
                    <a:pt x="561" y="1436"/>
                    <a:pt x="421" y="1436"/>
                  </a:cubicBezTo>
                  <a:cubicBezTo>
                    <a:pt x="281" y="1436"/>
                    <a:pt x="141" y="1424"/>
                    <a:pt x="0" y="1401"/>
                  </a:cubicBezTo>
                  <a:lnTo>
                    <a:pt x="0" y="1401"/>
                  </a:lnTo>
                  <a:cubicBezTo>
                    <a:pt x="172" y="1588"/>
                    <a:pt x="457" y="1629"/>
                    <a:pt x="718" y="1629"/>
                  </a:cubicBezTo>
                  <a:cubicBezTo>
                    <a:pt x="849" y="1629"/>
                    <a:pt x="973" y="1619"/>
                    <a:pt x="1074" y="1611"/>
                  </a:cubicBezTo>
                  <a:cubicBezTo>
                    <a:pt x="1118" y="1605"/>
                    <a:pt x="1164" y="1602"/>
                    <a:pt x="1210" y="1602"/>
                  </a:cubicBezTo>
                  <a:cubicBezTo>
                    <a:pt x="1336" y="1602"/>
                    <a:pt x="1468" y="1624"/>
                    <a:pt x="1588" y="1658"/>
                  </a:cubicBezTo>
                  <a:cubicBezTo>
                    <a:pt x="1565" y="1705"/>
                    <a:pt x="1541" y="1751"/>
                    <a:pt x="1541" y="1798"/>
                  </a:cubicBezTo>
                  <a:cubicBezTo>
                    <a:pt x="1448" y="1821"/>
                    <a:pt x="1378" y="1868"/>
                    <a:pt x="1308" y="1915"/>
                  </a:cubicBezTo>
                  <a:cubicBezTo>
                    <a:pt x="1425" y="1915"/>
                    <a:pt x="1565" y="1938"/>
                    <a:pt x="1682" y="1985"/>
                  </a:cubicBezTo>
                  <a:cubicBezTo>
                    <a:pt x="1911" y="2113"/>
                    <a:pt x="2078" y="2157"/>
                    <a:pt x="2213" y="2157"/>
                  </a:cubicBezTo>
                  <a:cubicBezTo>
                    <a:pt x="2519" y="2157"/>
                    <a:pt x="2665" y="1932"/>
                    <a:pt x="3006" y="1932"/>
                  </a:cubicBezTo>
                  <a:cubicBezTo>
                    <a:pt x="3037" y="1932"/>
                    <a:pt x="3071" y="1934"/>
                    <a:pt x="3106" y="1938"/>
                  </a:cubicBezTo>
                  <a:lnTo>
                    <a:pt x="3129" y="1938"/>
                  </a:lnTo>
                  <a:cubicBezTo>
                    <a:pt x="3174" y="1945"/>
                    <a:pt x="3218" y="1948"/>
                    <a:pt x="3262" y="1948"/>
                  </a:cubicBezTo>
                  <a:cubicBezTo>
                    <a:pt x="3514" y="1948"/>
                    <a:pt x="3744" y="1837"/>
                    <a:pt x="3923" y="1658"/>
                  </a:cubicBezTo>
                  <a:lnTo>
                    <a:pt x="3923" y="1658"/>
                  </a:lnTo>
                  <a:cubicBezTo>
                    <a:pt x="3666" y="1681"/>
                    <a:pt x="3433" y="1705"/>
                    <a:pt x="3176" y="1705"/>
                  </a:cubicBezTo>
                  <a:cubicBezTo>
                    <a:pt x="3059" y="1658"/>
                    <a:pt x="2896" y="1238"/>
                    <a:pt x="3573" y="911"/>
                  </a:cubicBezTo>
                  <a:cubicBezTo>
                    <a:pt x="3970" y="701"/>
                    <a:pt x="4320" y="374"/>
                    <a:pt x="4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7042012" y="712317"/>
              <a:ext cx="197436" cy="78777"/>
            </a:xfrm>
            <a:custGeom>
              <a:avLst/>
              <a:gdLst/>
              <a:ahLst/>
              <a:cxnLst/>
              <a:rect l="l" t="t" r="r" b="b"/>
              <a:pathLst>
                <a:path w="7005" h="2795" extrusionOk="0">
                  <a:moveTo>
                    <a:pt x="7005" y="1"/>
                  </a:moveTo>
                  <a:lnTo>
                    <a:pt x="7005" y="1"/>
                  </a:lnTo>
                  <a:cubicBezTo>
                    <a:pt x="6585" y="374"/>
                    <a:pt x="6048" y="631"/>
                    <a:pt x="5487" y="678"/>
                  </a:cubicBezTo>
                  <a:cubicBezTo>
                    <a:pt x="4834" y="725"/>
                    <a:pt x="4227" y="935"/>
                    <a:pt x="3713" y="1308"/>
                  </a:cubicBezTo>
                  <a:cubicBezTo>
                    <a:pt x="3620" y="1378"/>
                    <a:pt x="3503" y="1448"/>
                    <a:pt x="3386" y="1495"/>
                  </a:cubicBezTo>
                  <a:cubicBezTo>
                    <a:pt x="3351" y="1507"/>
                    <a:pt x="3316" y="1513"/>
                    <a:pt x="3278" y="1513"/>
                  </a:cubicBezTo>
                  <a:cubicBezTo>
                    <a:pt x="3240" y="1513"/>
                    <a:pt x="3199" y="1507"/>
                    <a:pt x="3153" y="1495"/>
                  </a:cubicBezTo>
                  <a:cubicBezTo>
                    <a:pt x="2793" y="1343"/>
                    <a:pt x="2410" y="1265"/>
                    <a:pt x="2026" y="1265"/>
                  </a:cubicBezTo>
                  <a:cubicBezTo>
                    <a:pt x="1761" y="1265"/>
                    <a:pt x="1495" y="1302"/>
                    <a:pt x="1238" y="1378"/>
                  </a:cubicBezTo>
                  <a:cubicBezTo>
                    <a:pt x="1170" y="1382"/>
                    <a:pt x="1102" y="1384"/>
                    <a:pt x="1033" y="1384"/>
                  </a:cubicBezTo>
                  <a:cubicBezTo>
                    <a:pt x="682" y="1384"/>
                    <a:pt x="333" y="1332"/>
                    <a:pt x="1" y="1215"/>
                  </a:cubicBezTo>
                  <a:lnTo>
                    <a:pt x="1" y="1215"/>
                  </a:lnTo>
                  <a:cubicBezTo>
                    <a:pt x="304" y="1705"/>
                    <a:pt x="1075" y="1729"/>
                    <a:pt x="1542" y="1752"/>
                  </a:cubicBezTo>
                  <a:cubicBezTo>
                    <a:pt x="1798" y="1752"/>
                    <a:pt x="2055" y="1822"/>
                    <a:pt x="2289" y="1939"/>
                  </a:cubicBezTo>
                  <a:cubicBezTo>
                    <a:pt x="2242" y="1985"/>
                    <a:pt x="2195" y="2055"/>
                    <a:pt x="2195" y="2125"/>
                  </a:cubicBezTo>
                  <a:cubicBezTo>
                    <a:pt x="2055" y="2149"/>
                    <a:pt x="1938" y="2172"/>
                    <a:pt x="1822" y="2242"/>
                  </a:cubicBezTo>
                  <a:cubicBezTo>
                    <a:pt x="2008" y="2289"/>
                    <a:pt x="2195" y="2336"/>
                    <a:pt x="2359" y="2429"/>
                  </a:cubicBezTo>
                  <a:cubicBezTo>
                    <a:pt x="2734" y="2709"/>
                    <a:pt x="3003" y="2794"/>
                    <a:pt x="3227" y="2794"/>
                  </a:cubicBezTo>
                  <a:cubicBezTo>
                    <a:pt x="3580" y="2794"/>
                    <a:pt x="3822" y="2581"/>
                    <a:pt x="4195" y="2581"/>
                  </a:cubicBezTo>
                  <a:cubicBezTo>
                    <a:pt x="4276" y="2581"/>
                    <a:pt x="4364" y="2591"/>
                    <a:pt x="4460" y="2616"/>
                  </a:cubicBezTo>
                  <a:lnTo>
                    <a:pt x="4507" y="2616"/>
                  </a:lnTo>
                  <a:cubicBezTo>
                    <a:pt x="4633" y="2656"/>
                    <a:pt x="4760" y="2675"/>
                    <a:pt x="4886" y="2675"/>
                  </a:cubicBezTo>
                  <a:cubicBezTo>
                    <a:pt x="5204" y="2675"/>
                    <a:pt x="5510" y="2553"/>
                    <a:pt x="5744" y="2336"/>
                  </a:cubicBezTo>
                  <a:lnTo>
                    <a:pt x="5744" y="2336"/>
                  </a:lnTo>
                  <a:cubicBezTo>
                    <a:pt x="5651" y="2341"/>
                    <a:pt x="5557" y="2344"/>
                    <a:pt x="5464" y="2344"/>
                  </a:cubicBezTo>
                  <a:cubicBezTo>
                    <a:pt x="5185" y="2344"/>
                    <a:pt x="4909" y="2318"/>
                    <a:pt x="4647" y="2266"/>
                  </a:cubicBezTo>
                  <a:cubicBezTo>
                    <a:pt x="4460" y="2172"/>
                    <a:pt x="4297" y="1542"/>
                    <a:pt x="5371" y="1168"/>
                  </a:cubicBezTo>
                  <a:cubicBezTo>
                    <a:pt x="6001" y="935"/>
                    <a:pt x="6585" y="538"/>
                    <a:pt x="7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7828401" y="698253"/>
              <a:ext cx="154031" cy="94645"/>
            </a:xfrm>
            <a:custGeom>
              <a:avLst/>
              <a:gdLst/>
              <a:ahLst/>
              <a:cxnLst/>
              <a:rect l="l" t="t" r="r" b="b"/>
              <a:pathLst>
                <a:path w="5465" h="3358" extrusionOk="0">
                  <a:moveTo>
                    <a:pt x="2400" y="1"/>
                  </a:moveTo>
                  <a:cubicBezTo>
                    <a:pt x="1575" y="1"/>
                    <a:pt x="468" y="593"/>
                    <a:pt x="468" y="593"/>
                  </a:cubicBezTo>
                  <a:cubicBezTo>
                    <a:pt x="468" y="593"/>
                    <a:pt x="623" y="561"/>
                    <a:pt x="770" y="561"/>
                  </a:cubicBezTo>
                  <a:cubicBezTo>
                    <a:pt x="902" y="561"/>
                    <a:pt x="1028" y="587"/>
                    <a:pt x="1028" y="687"/>
                  </a:cubicBezTo>
                  <a:cubicBezTo>
                    <a:pt x="1028" y="873"/>
                    <a:pt x="1" y="1667"/>
                    <a:pt x="164" y="3068"/>
                  </a:cubicBezTo>
                  <a:cubicBezTo>
                    <a:pt x="152" y="3258"/>
                    <a:pt x="297" y="3357"/>
                    <a:pt x="445" y="3357"/>
                  </a:cubicBezTo>
                  <a:cubicBezTo>
                    <a:pt x="589" y="3357"/>
                    <a:pt x="736" y="3264"/>
                    <a:pt x="748" y="3068"/>
                  </a:cubicBezTo>
                  <a:cubicBezTo>
                    <a:pt x="841" y="2578"/>
                    <a:pt x="1075" y="2111"/>
                    <a:pt x="1425" y="1714"/>
                  </a:cubicBezTo>
                  <a:cubicBezTo>
                    <a:pt x="1588" y="1527"/>
                    <a:pt x="1798" y="1364"/>
                    <a:pt x="2032" y="1224"/>
                  </a:cubicBezTo>
                  <a:cubicBezTo>
                    <a:pt x="2079" y="1200"/>
                    <a:pt x="2125" y="1189"/>
                    <a:pt x="2172" y="1189"/>
                  </a:cubicBezTo>
                  <a:cubicBezTo>
                    <a:pt x="2219" y="1189"/>
                    <a:pt x="2265" y="1200"/>
                    <a:pt x="2312" y="1224"/>
                  </a:cubicBezTo>
                  <a:cubicBezTo>
                    <a:pt x="2569" y="1364"/>
                    <a:pt x="2849" y="1410"/>
                    <a:pt x="3129" y="1410"/>
                  </a:cubicBezTo>
                  <a:cubicBezTo>
                    <a:pt x="3199" y="1387"/>
                    <a:pt x="3269" y="1364"/>
                    <a:pt x="3363" y="1364"/>
                  </a:cubicBezTo>
                  <a:cubicBezTo>
                    <a:pt x="3394" y="1348"/>
                    <a:pt x="3430" y="1340"/>
                    <a:pt x="3467" y="1340"/>
                  </a:cubicBezTo>
                  <a:cubicBezTo>
                    <a:pt x="3542" y="1340"/>
                    <a:pt x="3620" y="1371"/>
                    <a:pt x="3666" y="1434"/>
                  </a:cubicBezTo>
                  <a:cubicBezTo>
                    <a:pt x="4017" y="1807"/>
                    <a:pt x="4437" y="2111"/>
                    <a:pt x="4927" y="2298"/>
                  </a:cubicBezTo>
                  <a:cubicBezTo>
                    <a:pt x="4971" y="2320"/>
                    <a:pt x="5016" y="2330"/>
                    <a:pt x="5058" y="2330"/>
                  </a:cubicBezTo>
                  <a:cubicBezTo>
                    <a:pt x="5284" y="2330"/>
                    <a:pt x="5454" y="2050"/>
                    <a:pt x="5277" y="1854"/>
                  </a:cubicBezTo>
                  <a:cubicBezTo>
                    <a:pt x="5091" y="1597"/>
                    <a:pt x="4904" y="1364"/>
                    <a:pt x="4717" y="1130"/>
                  </a:cubicBezTo>
                  <a:cubicBezTo>
                    <a:pt x="4577" y="990"/>
                    <a:pt x="4624" y="733"/>
                    <a:pt x="4810" y="663"/>
                  </a:cubicBezTo>
                  <a:cubicBezTo>
                    <a:pt x="5044" y="546"/>
                    <a:pt x="5277" y="383"/>
                    <a:pt x="5464" y="173"/>
                  </a:cubicBezTo>
                  <a:lnTo>
                    <a:pt x="5464" y="173"/>
                  </a:lnTo>
                  <a:cubicBezTo>
                    <a:pt x="5464" y="173"/>
                    <a:pt x="4768" y="299"/>
                    <a:pt x="4057" y="299"/>
                  </a:cubicBezTo>
                  <a:cubicBezTo>
                    <a:pt x="3625" y="299"/>
                    <a:pt x="3187" y="253"/>
                    <a:pt x="2896" y="103"/>
                  </a:cubicBezTo>
                  <a:cubicBezTo>
                    <a:pt x="2755" y="30"/>
                    <a:pt x="2584" y="1"/>
                    <a:pt x="2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" name="Google Shape;718;p39"/>
          <p:cNvGrpSpPr/>
          <p:nvPr/>
        </p:nvGrpSpPr>
        <p:grpSpPr>
          <a:xfrm>
            <a:off x="4538812" y="1436905"/>
            <a:ext cx="6501273" cy="4151156"/>
            <a:chOff x="4406636" y="1396318"/>
            <a:chExt cx="6501273" cy="4151156"/>
          </a:xfrm>
        </p:grpSpPr>
        <p:grpSp>
          <p:nvGrpSpPr>
            <p:cNvPr id="719" name="Google Shape;719;p39"/>
            <p:cNvGrpSpPr/>
            <p:nvPr/>
          </p:nvGrpSpPr>
          <p:grpSpPr>
            <a:xfrm>
              <a:off x="5313857" y="1396318"/>
              <a:ext cx="5594052" cy="3060353"/>
              <a:chOff x="3429665" y="866225"/>
              <a:chExt cx="4845852" cy="2651034"/>
            </a:xfrm>
          </p:grpSpPr>
          <p:sp>
            <p:nvSpPr>
              <p:cNvPr id="720" name="Google Shape;720;p39"/>
              <p:cNvSpPr/>
              <p:nvPr/>
            </p:nvSpPr>
            <p:spPr>
              <a:xfrm>
                <a:off x="3429665" y="866225"/>
                <a:ext cx="4397787" cy="2576398"/>
              </a:xfrm>
              <a:custGeom>
                <a:avLst/>
                <a:gdLst/>
                <a:ahLst/>
                <a:cxnLst/>
                <a:rect l="l" t="t" r="r" b="b"/>
                <a:pathLst>
                  <a:path w="67993" h="39833" extrusionOk="0">
                    <a:moveTo>
                      <a:pt x="67140" y="38326"/>
                    </a:moveTo>
                    <a:cubicBezTo>
                      <a:pt x="66663" y="39832"/>
                      <a:pt x="64554" y="39456"/>
                      <a:pt x="63375" y="39456"/>
                    </a:cubicBezTo>
                    <a:lnTo>
                      <a:pt x="62747" y="39456"/>
                    </a:lnTo>
                    <a:cubicBezTo>
                      <a:pt x="60664" y="39330"/>
                      <a:pt x="58556" y="39004"/>
                      <a:pt x="56523" y="38477"/>
                    </a:cubicBezTo>
                    <a:cubicBezTo>
                      <a:pt x="54690" y="38050"/>
                      <a:pt x="52708" y="37849"/>
                      <a:pt x="50850" y="37573"/>
                    </a:cubicBezTo>
                    <a:cubicBezTo>
                      <a:pt x="48591" y="37247"/>
                      <a:pt x="46408" y="38402"/>
                      <a:pt x="44099" y="38100"/>
                    </a:cubicBezTo>
                    <a:cubicBezTo>
                      <a:pt x="39430" y="37523"/>
                      <a:pt x="34712" y="37473"/>
                      <a:pt x="30018" y="37975"/>
                    </a:cubicBezTo>
                    <a:cubicBezTo>
                      <a:pt x="27910" y="38151"/>
                      <a:pt x="25802" y="38226"/>
                      <a:pt x="23693" y="38201"/>
                    </a:cubicBezTo>
                    <a:cubicBezTo>
                      <a:pt x="22162" y="38201"/>
                      <a:pt x="20682" y="38452"/>
                      <a:pt x="19151" y="38452"/>
                    </a:cubicBezTo>
                    <a:cubicBezTo>
                      <a:pt x="14557" y="38452"/>
                      <a:pt x="10090" y="37849"/>
                      <a:pt x="5547" y="37473"/>
                    </a:cubicBezTo>
                    <a:cubicBezTo>
                      <a:pt x="4091" y="37348"/>
                      <a:pt x="2560" y="37222"/>
                      <a:pt x="1255" y="36519"/>
                    </a:cubicBezTo>
                    <a:cubicBezTo>
                      <a:pt x="101" y="35917"/>
                      <a:pt x="0" y="35214"/>
                      <a:pt x="0" y="34009"/>
                    </a:cubicBezTo>
                    <a:cubicBezTo>
                      <a:pt x="0" y="32930"/>
                      <a:pt x="0" y="32127"/>
                      <a:pt x="477" y="31198"/>
                    </a:cubicBezTo>
                    <a:cubicBezTo>
                      <a:pt x="929" y="30370"/>
                      <a:pt x="1431" y="29567"/>
                      <a:pt x="1983" y="28814"/>
                    </a:cubicBezTo>
                    <a:cubicBezTo>
                      <a:pt x="2083" y="28688"/>
                      <a:pt x="2159" y="28563"/>
                      <a:pt x="2259" y="28412"/>
                    </a:cubicBezTo>
                    <a:cubicBezTo>
                      <a:pt x="3414" y="26655"/>
                      <a:pt x="4920" y="25350"/>
                      <a:pt x="6978" y="25024"/>
                    </a:cubicBezTo>
                    <a:cubicBezTo>
                      <a:pt x="8032" y="24823"/>
                      <a:pt x="8634" y="24171"/>
                      <a:pt x="9513" y="23518"/>
                    </a:cubicBezTo>
                    <a:cubicBezTo>
                      <a:pt x="10441" y="22815"/>
                      <a:pt x="11470" y="22439"/>
                      <a:pt x="12424" y="21711"/>
                    </a:cubicBezTo>
                    <a:cubicBezTo>
                      <a:pt x="13303" y="21008"/>
                      <a:pt x="14306" y="20205"/>
                      <a:pt x="15336" y="19778"/>
                    </a:cubicBezTo>
                    <a:cubicBezTo>
                      <a:pt x="16339" y="19402"/>
                      <a:pt x="17268" y="18900"/>
                      <a:pt x="18147" y="18323"/>
                    </a:cubicBezTo>
                    <a:cubicBezTo>
                      <a:pt x="19075" y="17695"/>
                      <a:pt x="20129" y="17193"/>
                      <a:pt x="20933" y="16415"/>
                    </a:cubicBezTo>
                    <a:cubicBezTo>
                      <a:pt x="21510" y="15813"/>
                      <a:pt x="22087" y="15135"/>
                      <a:pt x="22815" y="14633"/>
                    </a:cubicBezTo>
                    <a:cubicBezTo>
                      <a:pt x="24321" y="13629"/>
                      <a:pt x="25049" y="11973"/>
                      <a:pt x="25626" y="10291"/>
                    </a:cubicBezTo>
                    <a:cubicBezTo>
                      <a:pt x="25802" y="9789"/>
                      <a:pt x="25977" y="9237"/>
                      <a:pt x="26505" y="8936"/>
                    </a:cubicBezTo>
                    <a:cubicBezTo>
                      <a:pt x="26981" y="8660"/>
                      <a:pt x="27433" y="8760"/>
                      <a:pt x="27860" y="8233"/>
                    </a:cubicBezTo>
                    <a:cubicBezTo>
                      <a:pt x="28939" y="6953"/>
                      <a:pt x="29115" y="5271"/>
                      <a:pt x="30043" y="3916"/>
                    </a:cubicBezTo>
                    <a:cubicBezTo>
                      <a:pt x="31022" y="2510"/>
                      <a:pt x="32327" y="1356"/>
                      <a:pt x="33808" y="503"/>
                    </a:cubicBezTo>
                    <a:cubicBezTo>
                      <a:pt x="34561" y="126"/>
                      <a:pt x="35440" y="1"/>
                      <a:pt x="36268" y="151"/>
                    </a:cubicBezTo>
                    <a:cubicBezTo>
                      <a:pt x="36444" y="176"/>
                      <a:pt x="36619" y="252"/>
                      <a:pt x="36770" y="327"/>
                    </a:cubicBezTo>
                    <a:cubicBezTo>
                      <a:pt x="37648" y="804"/>
                      <a:pt x="38376" y="1507"/>
                      <a:pt x="38878" y="2360"/>
                    </a:cubicBezTo>
                    <a:cubicBezTo>
                      <a:pt x="39205" y="2887"/>
                      <a:pt x="39255" y="3514"/>
                      <a:pt x="39506" y="4041"/>
                    </a:cubicBezTo>
                    <a:cubicBezTo>
                      <a:pt x="39957" y="4995"/>
                      <a:pt x="40459" y="4418"/>
                      <a:pt x="41037" y="4995"/>
                    </a:cubicBezTo>
                    <a:cubicBezTo>
                      <a:pt x="41162" y="5121"/>
                      <a:pt x="41037" y="5522"/>
                      <a:pt x="41187" y="5723"/>
                    </a:cubicBezTo>
                    <a:cubicBezTo>
                      <a:pt x="41388" y="5999"/>
                      <a:pt x="41413" y="5849"/>
                      <a:pt x="41689" y="5974"/>
                    </a:cubicBezTo>
                    <a:cubicBezTo>
                      <a:pt x="41965" y="6125"/>
                      <a:pt x="42091" y="5949"/>
                      <a:pt x="42367" y="6200"/>
                    </a:cubicBezTo>
                    <a:cubicBezTo>
                      <a:pt x="42492" y="6325"/>
                      <a:pt x="42518" y="6551"/>
                      <a:pt x="42618" y="6702"/>
                    </a:cubicBezTo>
                    <a:cubicBezTo>
                      <a:pt x="42844" y="7078"/>
                      <a:pt x="43120" y="7480"/>
                      <a:pt x="43371" y="7856"/>
                    </a:cubicBezTo>
                    <a:cubicBezTo>
                      <a:pt x="43522" y="8107"/>
                      <a:pt x="43848" y="8911"/>
                      <a:pt x="44049" y="9061"/>
                    </a:cubicBezTo>
                    <a:cubicBezTo>
                      <a:pt x="44776" y="9563"/>
                      <a:pt x="45906" y="8961"/>
                      <a:pt x="46734" y="9563"/>
                    </a:cubicBezTo>
                    <a:cubicBezTo>
                      <a:pt x="47713" y="10291"/>
                      <a:pt x="47914" y="10893"/>
                      <a:pt x="49294" y="10919"/>
                    </a:cubicBezTo>
                    <a:cubicBezTo>
                      <a:pt x="50373" y="10944"/>
                      <a:pt x="51252" y="10919"/>
                      <a:pt x="52206" y="11345"/>
                    </a:cubicBezTo>
                    <a:cubicBezTo>
                      <a:pt x="53159" y="11747"/>
                      <a:pt x="53737" y="12224"/>
                      <a:pt x="54741" y="12324"/>
                    </a:cubicBezTo>
                    <a:cubicBezTo>
                      <a:pt x="55318" y="12374"/>
                      <a:pt x="55720" y="12249"/>
                      <a:pt x="56171" y="12575"/>
                    </a:cubicBezTo>
                    <a:cubicBezTo>
                      <a:pt x="56473" y="12776"/>
                      <a:pt x="56673" y="13428"/>
                      <a:pt x="57025" y="13554"/>
                    </a:cubicBezTo>
                    <a:cubicBezTo>
                      <a:pt x="57401" y="13704"/>
                      <a:pt x="58104" y="13428"/>
                      <a:pt x="58556" y="13454"/>
                    </a:cubicBezTo>
                    <a:cubicBezTo>
                      <a:pt x="58982" y="13428"/>
                      <a:pt x="59434" y="13604"/>
                      <a:pt x="59710" y="13930"/>
                    </a:cubicBezTo>
                    <a:cubicBezTo>
                      <a:pt x="60388" y="14583"/>
                      <a:pt x="61066" y="15085"/>
                      <a:pt x="61743" y="15712"/>
                    </a:cubicBezTo>
                    <a:cubicBezTo>
                      <a:pt x="62295" y="16214"/>
                      <a:pt x="62873" y="16716"/>
                      <a:pt x="63400" y="17243"/>
                    </a:cubicBezTo>
                    <a:cubicBezTo>
                      <a:pt x="64052" y="17871"/>
                      <a:pt x="64705" y="18498"/>
                      <a:pt x="65282" y="19126"/>
                    </a:cubicBezTo>
                    <a:cubicBezTo>
                      <a:pt x="66663" y="20607"/>
                      <a:pt x="66989" y="22489"/>
                      <a:pt x="67390" y="24346"/>
                    </a:cubicBezTo>
                    <a:cubicBezTo>
                      <a:pt x="67993" y="27157"/>
                      <a:pt x="67918" y="30947"/>
                      <a:pt x="66813" y="33633"/>
                    </a:cubicBezTo>
                    <a:cubicBezTo>
                      <a:pt x="66838" y="33859"/>
                      <a:pt x="67114" y="33658"/>
                      <a:pt x="67165" y="33608"/>
                    </a:cubicBezTo>
                    <a:lnTo>
                      <a:pt x="67165" y="34411"/>
                    </a:lnTo>
                    <a:cubicBezTo>
                      <a:pt x="66110" y="35515"/>
                      <a:pt x="67516" y="37122"/>
                      <a:pt x="67140" y="383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9"/>
              <p:cNvSpPr/>
              <p:nvPr/>
            </p:nvSpPr>
            <p:spPr>
              <a:xfrm>
                <a:off x="7741325" y="2341885"/>
                <a:ext cx="534192" cy="850736"/>
              </a:xfrm>
              <a:custGeom>
                <a:avLst/>
                <a:gdLst/>
                <a:ahLst/>
                <a:cxnLst/>
                <a:rect l="l" t="t" r="r" b="b"/>
                <a:pathLst>
                  <a:path w="8259" h="13153" extrusionOk="0">
                    <a:moveTo>
                      <a:pt x="7907" y="9362"/>
                    </a:moveTo>
                    <a:cubicBezTo>
                      <a:pt x="7681" y="8860"/>
                      <a:pt x="7380" y="8408"/>
                      <a:pt x="7104" y="7957"/>
                    </a:cubicBezTo>
                    <a:cubicBezTo>
                      <a:pt x="6476" y="6902"/>
                      <a:pt x="6075" y="5597"/>
                      <a:pt x="5547" y="4468"/>
                    </a:cubicBezTo>
                    <a:cubicBezTo>
                      <a:pt x="4995" y="3288"/>
                      <a:pt x="4694" y="2008"/>
                      <a:pt x="3339" y="1582"/>
                    </a:cubicBezTo>
                    <a:cubicBezTo>
                      <a:pt x="2410" y="1280"/>
                      <a:pt x="1055" y="904"/>
                      <a:pt x="377" y="0"/>
                    </a:cubicBezTo>
                    <a:cubicBezTo>
                      <a:pt x="503" y="527"/>
                      <a:pt x="603" y="1029"/>
                      <a:pt x="728" y="1556"/>
                    </a:cubicBezTo>
                    <a:cubicBezTo>
                      <a:pt x="1306" y="4342"/>
                      <a:pt x="1256" y="8132"/>
                      <a:pt x="126" y="10818"/>
                    </a:cubicBezTo>
                    <a:cubicBezTo>
                      <a:pt x="176" y="11069"/>
                      <a:pt x="452" y="10843"/>
                      <a:pt x="503" y="10793"/>
                    </a:cubicBezTo>
                    <a:lnTo>
                      <a:pt x="503" y="11596"/>
                    </a:lnTo>
                    <a:cubicBezTo>
                      <a:pt x="126" y="12023"/>
                      <a:pt x="1" y="12600"/>
                      <a:pt x="151" y="13152"/>
                    </a:cubicBezTo>
                    <a:cubicBezTo>
                      <a:pt x="854" y="13077"/>
                      <a:pt x="1532" y="12951"/>
                      <a:pt x="2209" y="12750"/>
                    </a:cubicBezTo>
                    <a:cubicBezTo>
                      <a:pt x="3138" y="12424"/>
                      <a:pt x="3966" y="11922"/>
                      <a:pt x="4920" y="11696"/>
                    </a:cubicBezTo>
                    <a:cubicBezTo>
                      <a:pt x="5723" y="11496"/>
                      <a:pt x="6501" y="11219"/>
                      <a:pt x="7204" y="10793"/>
                    </a:cubicBezTo>
                    <a:cubicBezTo>
                      <a:pt x="7957" y="10366"/>
                      <a:pt x="8258" y="10140"/>
                      <a:pt x="7907" y="93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9"/>
              <p:cNvSpPr/>
              <p:nvPr/>
            </p:nvSpPr>
            <p:spPr>
              <a:xfrm>
                <a:off x="7327377" y="2017195"/>
                <a:ext cx="241968" cy="1237070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19126" extrusionOk="0">
                    <a:moveTo>
                      <a:pt x="502" y="16415"/>
                    </a:moveTo>
                    <a:lnTo>
                      <a:pt x="502" y="16415"/>
                    </a:lnTo>
                    <a:cubicBezTo>
                      <a:pt x="954" y="16842"/>
                      <a:pt x="1029" y="17269"/>
                      <a:pt x="1029" y="18021"/>
                    </a:cubicBezTo>
                    <a:lnTo>
                      <a:pt x="678" y="17018"/>
                    </a:lnTo>
                    <a:cubicBezTo>
                      <a:pt x="628" y="16817"/>
                      <a:pt x="553" y="16616"/>
                      <a:pt x="502" y="16415"/>
                    </a:cubicBezTo>
                    <a:close/>
                    <a:moveTo>
                      <a:pt x="3213" y="1"/>
                    </a:moveTo>
                    <a:cubicBezTo>
                      <a:pt x="2937" y="151"/>
                      <a:pt x="2636" y="754"/>
                      <a:pt x="2510" y="979"/>
                    </a:cubicBezTo>
                    <a:cubicBezTo>
                      <a:pt x="2234" y="1456"/>
                      <a:pt x="2184" y="2008"/>
                      <a:pt x="2033" y="2510"/>
                    </a:cubicBezTo>
                    <a:cubicBezTo>
                      <a:pt x="1632" y="3690"/>
                      <a:pt x="1130" y="4895"/>
                      <a:pt x="804" y="6074"/>
                    </a:cubicBezTo>
                    <a:cubicBezTo>
                      <a:pt x="427" y="7430"/>
                      <a:pt x="728" y="8936"/>
                      <a:pt x="427" y="10316"/>
                    </a:cubicBezTo>
                    <a:cubicBezTo>
                      <a:pt x="226" y="11144"/>
                      <a:pt x="176" y="11998"/>
                      <a:pt x="51" y="12826"/>
                    </a:cubicBezTo>
                    <a:cubicBezTo>
                      <a:pt x="26" y="12977"/>
                      <a:pt x="26" y="13127"/>
                      <a:pt x="0" y="13278"/>
                    </a:cubicBezTo>
                    <a:cubicBezTo>
                      <a:pt x="101" y="14332"/>
                      <a:pt x="277" y="15386"/>
                      <a:pt x="502" y="16415"/>
                    </a:cubicBezTo>
                    <a:cubicBezTo>
                      <a:pt x="452" y="16365"/>
                      <a:pt x="402" y="16315"/>
                      <a:pt x="352" y="16265"/>
                    </a:cubicBezTo>
                    <a:cubicBezTo>
                      <a:pt x="277" y="16214"/>
                      <a:pt x="201" y="16139"/>
                      <a:pt x="126" y="16089"/>
                    </a:cubicBezTo>
                    <a:lnTo>
                      <a:pt x="126" y="16089"/>
                    </a:lnTo>
                    <a:cubicBezTo>
                      <a:pt x="251" y="16440"/>
                      <a:pt x="402" y="16792"/>
                      <a:pt x="528" y="17093"/>
                    </a:cubicBezTo>
                    <a:cubicBezTo>
                      <a:pt x="678" y="17419"/>
                      <a:pt x="778" y="17770"/>
                      <a:pt x="829" y="18122"/>
                    </a:cubicBezTo>
                    <a:cubicBezTo>
                      <a:pt x="904" y="18448"/>
                      <a:pt x="929" y="18774"/>
                      <a:pt x="954" y="19126"/>
                    </a:cubicBezTo>
                    <a:lnTo>
                      <a:pt x="1406" y="18749"/>
                    </a:lnTo>
                    <a:cubicBezTo>
                      <a:pt x="1506" y="18348"/>
                      <a:pt x="1632" y="17971"/>
                      <a:pt x="1782" y="17595"/>
                    </a:cubicBezTo>
                    <a:cubicBezTo>
                      <a:pt x="2059" y="16691"/>
                      <a:pt x="2284" y="15763"/>
                      <a:pt x="2410" y="14809"/>
                    </a:cubicBezTo>
                    <a:cubicBezTo>
                      <a:pt x="2611" y="13579"/>
                      <a:pt x="2686" y="12349"/>
                      <a:pt x="2661" y="11119"/>
                    </a:cubicBezTo>
                    <a:cubicBezTo>
                      <a:pt x="2661" y="9764"/>
                      <a:pt x="3138" y="8333"/>
                      <a:pt x="3464" y="7028"/>
                    </a:cubicBezTo>
                    <a:cubicBezTo>
                      <a:pt x="3615" y="6451"/>
                      <a:pt x="3690" y="5874"/>
                      <a:pt x="3740" y="5271"/>
                    </a:cubicBezTo>
                    <a:cubicBezTo>
                      <a:pt x="3514" y="3941"/>
                      <a:pt x="3590" y="2510"/>
                      <a:pt x="3389" y="1205"/>
                    </a:cubicBezTo>
                    <a:cubicBezTo>
                      <a:pt x="3339" y="804"/>
                      <a:pt x="3263" y="402"/>
                      <a:pt x="3213" y="1"/>
                    </a:cubicBezTo>
                    <a:close/>
                  </a:path>
                </a:pathLst>
              </a:custGeom>
              <a:solidFill>
                <a:srgbClr val="000000">
                  <a:alpha val="135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9"/>
              <p:cNvSpPr/>
              <p:nvPr/>
            </p:nvSpPr>
            <p:spPr>
              <a:xfrm>
                <a:off x="7033538" y="1750974"/>
                <a:ext cx="198115" cy="1315009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20331" extrusionOk="0">
                    <a:moveTo>
                      <a:pt x="352" y="0"/>
                    </a:moveTo>
                    <a:cubicBezTo>
                      <a:pt x="327" y="201"/>
                      <a:pt x="327" y="402"/>
                      <a:pt x="327" y="628"/>
                    </a:cubicBezTo>
                    <a:cubicBezTo>
                      <a:pt x="703" y="2586"/>
                      <a:pt x="728" y="4593"/>
                      <a:pt x="402" y="6576"/>
                    </a:cubicBezTo>
                    <a:cubicBezTo>
                      <a:pt x="402" y="6677"/>
                      <a:pt x="377" y="6802"/>
                      <a:pt x="352" y="6903"/>
                    </a:cubicBezTo>
                    <a:cubicBezTo>
                      <a:pt x="327" y="7580"/>
                      <a:pt x="302" y="8283"/>
                      <a:pt x="252" y="8961"/>
                    </a:cubicBezTo>
                    <a:lnTo>
                      <a:pt x="252" y="10316"/>
                    </a:lnTo>
                    <a:cubicBezTo>
                      <a:pt x="252" y="11496"/>
                      <a:pt x="277" y="12675"/>
                      <a:pt x="252" y="13855"/>
                    </a:cubicBezTo>
                    <a:cubicBezTo>
                      <a:pt x="226" y="14733"/>
                      <a:pt x="76" y="15737"/>
                      <a:pt x="1" y="16666"/>
                    </a:cubicBezTo>
                    <a:cubicBezTo>
                      <a:pt x="51" y="16867"/>
                      <a:pt x="101" y="17068"/>
                      <a:pt x="101" y="17268"/>
                    </a:cubicBezTo>
                    <a:cubicBezTo>
                      <a:pt x="553" y="17770"/>
                      <a:pt x="1055" y="18222"/>
                      <a:pt x="1532" y="18674"/>
                    </a:cubicBezTo>
                    <a:cubicBezTo>
                      <a:pt x="1933" y="19050"/>
                      <a:pt x="2084" y="19477"/>
                      <a:pt x="2485" y="19828"/>
                    </a:cubicBezTo>
                    <a:cubicBezTo>
                      <a:pt x="2661" y="20004"/>
                      <a:pt x="2962" y="20130"/>
                      <a:pt x="3063" y="20330"/>
                    </a:cubicBezTo>
                    <a:lnTo>
                      <a:pt x="2937" y="19251"/>
                    </a:lnTo>
                    <a:cubicBezTo>
                      <a:pt x="3063" y="19025"/>
                      <a:pt x="2962" y="18774"/>
                      <a:pt x="2937" y="18523"/>
                    </a:cubicBezTo>
                    <a:cubicBezTo>
                      <a:pt x="2887" y="17896"/>
                      <a:pt x="2937" y="17268"/>
                      <a:pt x="2862" y="16641"/>
                    </a:cubicBezTo>
                    <a:cubicBezTo>
                      <a:pt x="2761" y="15612"/>
                      <a:pt x="2586" y="14583"/>
                      <a:pt x="2536" y="13554"/>
                    </a:cubicBezTo>
                    <a:cubicBezTo>
                      <a:pt x="2510" y="12801"/>
                      <a:pt x="2510" y="12073"/>
                      <a:pt x="2485" y="11320"/>
                    </a:cubicBezTo>
                    <a:cubicBezTo>
                      <a:pt x="2435" y="10969"/>
                      <a:pt x="2385" y="10617"/>
                      <a:pt x="2335" y="10291"/>
                    </a:cubicBezTo>
                    <a:cubicBezTo>
                      <a:pt x="2084" y="8810"/>
                      <a:pt x="2034" y="7329"/>
                      <a:pt x="2184" y="5848"/>
                    </a:cubicBezTo>
                    <a:cubicBezTo>
                      <a:pt x="2209" y="5673"/>
                      <a:pt x="2259" y="5497"/>
                      <a:pt x="2310" y="5346"/>
                    </a:cubicBezTo>
                    <a:cubicBezTo>
                      <a:pt x="2335" y="4945"/>
                      <a:pt x="2360" y="4543"/>
                      <a:pt x="2385" y="4167"/>
                    </a:cubicBezTo>
                    <a:cubicBezTo>
                      <a:pt x="2536" y="3062"/>
                      <a:pt x="2561" y="1958"/>
                      <a:pt x="2485" y="879"/>
                    </a:cubicBezTo>
                    <a:lnTo>
                      <a:pt x="2485" y="879"/>
                    </a:lnTo>
                    <a:cubicBezTo>
                      <a:pt x="1707" y="1531"/>
                      <a:pt x="2008" y="2962"/>
                      <a:pt x="1356" y="3765"/>
                    </a:cubicBezTo>
                    <a:cubicBezTo>
                      <a:pt x="703" y="2711"/>
                      <a:pt x="1331" y="929"/>
                      <a:pt x="352" y="0"/>
                    </a:cubicBezTo>
                    <a:close/>
                  </a:path>
                </a:pathLst>
              </a:custGeom>
              <a:solidFill>
                <a:srgbClr val="000000">
                  <a:alpha val="135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9"/>
              <p:cNvSpPr/>
              <p:nvPr/>
            </p:nvSpPr>
            <p:spPr>
              <a:xfrm>
                <a:off x="6848490" y="2013961"/>
                <a:ext cx="157496" cy="839352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2977" extrusionOk="0">
                    <a:moveTo>
                      <a:pt x="2435" y="0"/>
                    </a:moveTo>
                    <a:cubicBezTo>
                      <a:pt x="2159" y="427"/>
                      <a:pt x="1908" y="854"/>
                      <a:pt x="1707" y="1331"/>
                    </a:cubicBezTo>
                    <a:cubicBezTo>
                      <a:pt x="1531" y="1807"/>
                      <a:pt x="1280" y="2259"/>
                      <a:pt x="1080" y="2736"/>
                    </a:cubicBezTo>
                    <a:cubicBezTo>
                      <a:pt x="778" y="3364"/>
                      <a:pt x="527" y="4016"/>
                      <a:pt x="352" y="4669"/>
                    </a:cubicBezTo>
                    <a:cubicBezTo>
                      <a:pt x="201" y="5397"/>
                      <a:pt x="126" y="6099"/>
                      <a:pt x="101" y="6827"/>
                    </a:cubicBezTo>
                    <a:cubicBezTo>
                      <a:pt x="0" y="8107"/>
                      <a:pt x="25" y="9412"/>
                      <a:pt x="176" y="10692"/>
                    </a:cubicBezTo>
                    <a:cubicBezTo>
                      <a:pt x="276" y="11471"/>
                      <a:pt x="251" y="12274"/>
                      <a:pt x="628" y="12976"/>
                    </a:cubicBezTo>
                    <a:lnTo>
                      <a:pt x="728" y="12650"/>
                    </a:lnTo>
                    <a:cubicBezTo>
                      <a:pt x="854" y="12449"/>
                      <a:pt x="904" y="12198"/>
                      <a:pt x="879" y="11972"/>
                    </a:cubicBezTo>
                    <a:cubicBezTo>
                      <a:pt x="904" y="11345"/>
                      <a:pt x="979" y="10743"/>
                      <a:pt x="1105" y="10140"/>
                    </a:cubicBezTo>
                    <a:cubicBezTo>
                      <a:pt x="1230" y="9337"/>
                      <a:pt x="1105" y="8559"/>
                      <a:pt x="1180" y="7781"/>
                    </a:cubicBezTo>
                    <a:cubicBezTo>
                      <a:pt x="1280" y="6827"/>
                      <a:pt x="1456" y="5899"/>
                      <a:pt x="1682" y="4970"/>
                    </a:cubicBezTo>
                    <a:cubicBezTo>
                      <a:pt x="1933" y="4142"/>
                      <a:pt x="2109" y="3263"/>
                      <a:pt x="2184" y="2385"/>
                    </a:cubicBezTo>
                    <a:cubicBezTo>
                      <a:pt x="2209" y="1933"/>
                      <a:pt x="2360" y="1406"/>
                      <a:pt x="2435" y="904"/>
                    </a:cubicBezTo>
                    <a:lnTo>
                      <a:pt x="2435" y="0"/>
                    </a:lnTo>
                    <a:close/>
                  </a:path>
                </a:pathLst>
              </a:custGeom>
              <a:solidFill>
                <a:srgbClr val="000000">
                  <a:alpha val="135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9"/>
              <p:cNvSpPr/>
              <p:nvPr/>
            </p:nvSpPr>
            <p:spPr>
              <a:xfrm>
                <a:off x="6814404" y="1718505"/>
                <a:ext cx="115324" cy="548745"/>
              </a:xfrm>
              <a:custGeom>
                <a:avLst/>
                <a:gdLst/>
                <a:ahLst/>
                <a:cxnLst/>
                <a:rect l="l" t="t" r="r" b="b"/>
                <a:pathLst>
                  <a:path w="1783" h="8484" extrusionOk="0">
                    <a:moveTo>
                      <a:pt x="1782" y="0"/>
                    </a:moveTo>
                    <a:lnTo>
                      <a:pt x="1581" y="126"/>
                    </a:lnTo>
                    <a:cubicBezTo>
                      <a:pt x="1305" y="377"/>
                      <a:pt x="1330" y="804"/>
                      <a:pt x="1255" y="1130"/>
                    </a:cubicBezTo>
                    <a:cubicBezTo>
                      <a:pt x="1155" y="1431"/>
                      <a:pt x="1079" y="1757"/>
                      <a:pt x="1029" y="2084"/>
                    </a:cubicBezTo>
                    <a:cubicBezTo>
                      <a:pt x="954" y="2811"/>
                      <a:pt x="954" y="3539"/>
                      <a:pt x="828" y="4242"/>
                    </a:cubicBezTo>
                    <a:cubicBezTo>
                      <a:pt x="728" y="4945"/>
                      <a:pt x="527" y="5597"/>
                      <a:pt x="452" y="6325"/>
                    </a:cubicBezTo>
                    <a:cubicBezTo>
                      <a:pt x="427" y="6677"/>
                      <a:pt x="326" y="7003"/>
                      <a:pt x="251" y="7354"/>
                    </a:cubicBezTo>
                    <a:cubicBezTo>
                      <a:pt x="201" y="7681"/>
                      <a:pt x="0" y="8158"/>
                      <a:pt x="75" y="8484"/>
                    </a:cubicBezTo>
                    <a:cubicBezTo>
                      <a:pt x="502" y="8183"/>
                      <a:pt x="577" y="7455"/>
                      <a:pt x="753" y="7003"/>
                    </a:cubicBezTo>
                    <a:cubicBezTo>
                      <a:pt x="954" y="6501"/>
                      <a:pt x="1105" y="5974"/>
                      <a:pt x="1205" y="5447"/>
                    </a:cubicBezTo>
                    <a:cubicBezTo>
                      <a:pt x="1330" y="4844"/>
                      <a:pt x="1406" y="4217"/>
                      <a:pt x="1456" y="3590"/>
                    </a:cubicBezTo>
                    <a:cubicBezTo>
                      <a:pt x="1481" y="2887"/>
                      <a:pt x="1531" y="2209"/>
                      <a:pt x="1607" y="1506"/>
                    </a:cubicBezTo>
                    <a:cubicBezTo>
                      <a:pt x="1632" y="1155"/>
                      <a:pt x="1556" y="226"/>
                      <a:pt x="1782" y="0"/>
                    </a:cubicBezTo>
                    <a:close/>
                  </a:path>
                </a:pathLst>
              </a:custGeom>
              <a:solidFill>
                <a:srgbClr val="000000">
                  <a:alpha val="135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9"/>
              <p:cNvSpPr/>
              <p:nvPr/>
            </p:nvSpPr>
            <p:spPr>
              <a:xfrm>
                <a:off x="6621207" y="1585916"/>
                <a:ext cx="189965" cy="665622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10291" extrusionOk="0">
                    <a:moveTo>
                      <a:pt x="1456" y="0"/>
                    </a:moveTo>
                    <a:cubicBezTo>
                      <a:pt x="1128" y="109"/>
                      <a:pt x="781" y="181"/>
                      <a:pt x="432" y="181"/>
                    </a:cubicBezTo>
                    <a:cubicBezTo>
                      <a:pt x="380" y="181"/>
                      <a:pt x="328" y="179"/>
                      <a:pt x="277" y="176"/>
                    </a:cubicBezTo>
                    <a:cubicBezTo>
                      <a:pt x="101" y="577"/>
                      <a:pt x="0" y="1004"/>
                      <a:pt x="26" y="1431"/>
                    </a:cubicBezTo>
                    <a:cubicBezTo>
                      <a:pt x="51" y="1832"/>
                      <a:pt x="277" y="2259"/>
                      <a:pt x="327" y="2686"/>
                    </a:cubicBezTo>
                    <a:cubicBezTo>
                      <a:pt x="427" y="3489"/>
                      <a:pt x="753" y="4242"/>
                      <a:pt x="829" y="5020"/>
                    </a:cubicBezTo>
                    <a:cubicBezTo>
                      <a:pt x="1004" y="6777"/>
                      <a:pt x="1456" y="8534"/>
                      <a:pt x="1481" y="10290"/>
                    </a:cubicBezTo>
                    <a:cubicBezTo>
                      <a:pt x="1908" y="9763"/>
                      <a:pt x="1707" y="8709"/>
                      <a:pt x="1833" y="8082"/>
                    </a:cubicBezTo>
                    <a:cubicBezTo>
                      <a:pt x="1983" y="7254"/>
                      <a:pt x="1958" y="6375"/>
                      <a:pt x="2234" y="5547"/>
                    </a:cubicBezTo>
                    <a:cubicBezTo>
                      <a:pt x="2485" y="4719"/>
                      <a:pt x="2711" y="3890"/>
                      <a:pt x="2862" y="3062"/>
                    </a:cubicBezTo>
                    <a:cubicBezTo>
                      <a:pt x="2937" y="2660"/>
                      <a:pt x="2937" y="2234"/>
                      <a:pt x="2912" y="1807"/>
                    </a:cubicBezTo>
                    <a:cubicBezTo>
                      <a:pt x="2912" y="1581"/>
                      <a:pt x="2862" y="602"/>
                      <a:pt x="2736" y="477"/>
                    </a:cubicBezTo>
                    <a:lnTo>
                      <a:pt x="2736" y="402"/>
                    </a:lnTo>
                    <a:cubicBezTo>
                      <a:pt x="2485" y="1155"/>
                      <a:pt x="2485" y="1933"/>
                      <a:pt x="2410" y="2761"/>
                    </a:cubicBezTo>
                    <a:cubicBezTo>
                      <a:pt x="2360" y="3137"/>
                      <a:pt x="2259" y="5070"/>
                      <a:pt x="1782" y="5095"/>
                    </a:cubicBezTo>
                    <a:cubicBezTo>
                      <a:pt x="1557" y="4317"/>
                      <a:pt x="1732" y="3313"/>
                      <a:pt x="1657" y="2510"/>
                    </a:cubicBezTo>
                    <a:cubicBezTo>
                      <a:pt x="1557" y="2083"/>
                      <a:pt x="1506" y="1682"/>
                      <a:pt x="1456" y="1255"/>
                    </a:cubicBezTo>
                    <a:cubicBezTo>
                      <a:pt x="1481" y="828"/>
                      <a:pt x="1481" y="402"/>
                      <a:pt x="1456" y="0"/>
                    </a:cubicBezTo>
                    <a:close/>
                  </a:path>
                </a:pathLst>
              </a:custGeom>
              <a:solidFill>
                <a:srgbClr val="000000">
                  <a:alpha val="135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9"/>
              <p:cNvSpPr/>
              <p:nvPr/>
            </p:nvSpPr>
            <p:spPr>
              <a:xfrm>
                <a:off x="6346836" y="1465893"/>
                <a:ext cx="217584" cy="719177"/>
              </a:xfrm>
              <a:custGeom>
                <a:avLst/>
                <a:gdLst/>
                <a:ahLst/>
                <a:cxnLst/>
                <a:rect l="l" t="t" r="r" b="b"/>
                <a:pathLst>
                  <a:path w="3364" h="1111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6" y="226"/>
                      <a:pt x="202" y="452"/>
                      <a:pt x="277" y="703"/>
                    </a:cubicBezTo>
                    <a:cubicBezTo>
                      <a:pt x="327" y="929"/>
                      <a:pt x="327" y="1205"/>
                      <a:pt x="402" y="1456"/>
                    </a:cubicBezTo>
                    <a:cubicBezTo>
                      <a:pt x="553" y="2033"/>
                      <a:pt x="603" y="2635"/>
                      <a:pt x="704" y="3238"/>
                    </a:cubicBezTo>
                    <a:cubicBezTo>
                      <a:pt x="879" y="4166"/>
                      <a:pt x="929" y="5196"/>
                      <a:pt x="1030" y="6149"/>
                    </a:cubicBezTo>
                    <a:cubicBezTo>
                      <a:pt x="1130" y="7128"/>
                      <a:pt x="1507" y="8057"/>
                      <a:pt x="2109" y="8860"/>
                    </a:cubicBezTo>
                    <a:lnTo>
                      <a:pt x="2159" y="8960"/>
                    </a:lnTo>
                    <a:cubicBezTo>
                      <a:pt x="2184" y="8885"/>
                      <a:pt x="2209" y="8835"/>
                      <a:pt x="2235" y="8785"/>
                    </a:cubicBezTo>
                    <a:cubicBezTo>
                      <a:pt x="2511" y="9061"/>
                      <a:pt x="2611" y="9588"/>
                      <a:pt x="2762" y="9964"/>
                    </a:cubicBezTo>
                    <a:cubicBezTo>
                      <a:pt x="2937" y="10366"/>
                      <a:pt x="3088" y="10742"/>
                      <a:pt x="3264" y="11119"/>
                    </a:cubicBezTo>
                    <a:lnTo>
                      <a:pt x="3364" y="10642"/>
                    </a:lnTo>
                    <a:cubicBezTo>
                      <a:pt x="3013" y="9462"/>
                      <a:pt x="3113" y="8082"/>
                      <a:pt x="2711" y="6902"/>
                    </a:cubicBezTo>
                    <a:cubicBezTo>
                      <a:pt x="2410" y="5999"/>
                      <a:pt x="2235" y="5070"/>
                      <a:pt x="2159" y="4116"/>
                    </a:cubicBezTo>
                    <a:cubicBezTo>
                      <a:pt x="2109" y="3213"/>
                      <a:pt x="2084" y="2184"/>
                      <a:pt x="1858" y="1330"/>
                    </a:cubicBezTo>
                    <a:cubicBezTo>
                      <a:pt x="1733" y="954"/>
                      <a:pt x="1482" y="602"/>
                      <a:pt x="1155" y="377"/>
                    </a:cubicBezTo>
                    <a:cubicBezTo>
                      <a:pt x="1030" y="226"/>
                      <a:pt x="879" y="126"/>
                      <a:pt x="704" y="50"/>
                    </a:cubicBezTo>
                    <a:cubicBezTo>
                      <a:pt x="662" y="41"/>
                      <a:pt x="620" y="38"/>
                      <a:pt x="577" y="38"/>
                    </a:cubicBezTo>
                    <a:cubicBezTo>
                      <a:pt x="470" y="38"/>
                      <a:pt x="361" y="58"/>
                      <a:pt x="252" y="58"/>
                    </a:cubicBezTo>
                    <a:cubicBezTo>
                      <a:pt x="167" y="58"/>
                      <a:pt x="82" y="45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135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9"/>
              <p:cNvSpPr/>
              <p:nvPr/>
            </p:nvSpPr>
            <p:spPr>
              <a:xfrm>
                <a:off x="3556242" y="871981"/>
                <a:ext cx="2331261" cy="2200349"/>
              </a:xfrm>
              <a:custGeom>
                <a:avLst/>
                <a:gdLst/>
                <a:ahLst/>
                <a:cxnLst/>
                <a:rect l="l" t="t" r="r" b="b"/>
                <a:pathLst>
                  <a:path w="36043" h="34019" extrusionOk="0">
                    <a:moveTo>
                      <a:pt x="33580" y="1"/>
                    </a:moveTo>
                    <a:cubicBezTo>
                      <a:pt x="32974" y="1"/>
                      <a:pt x="32374" y="147"/>
                      <a:pt x="31826" y="439"/>
                    </a:cubicBezTo>
                    <a:cubicBezTo>
                      <a:pt x="30345" y="1267"/>
                      <a:pt x="29040" y="2421"/>
                      <a:pt x="28061" y="3827"/>
                    </a:cubicBezTo>
                    <a:cubicBezTo>
                      <a:pt x="27158" y="5182"/>
                      <a:pt x="26982" y="6864"/>
                      <a:pt x="25878" y="8169"/>
                    </a:cubicBezTo>
                    <a:cubicBezTo>
                      <a:pt x="25451" y="8671"/>
                      <a:pt x="24999" y="8571"/>
                      <a:pt x="24522" y="8847"/>
                    </a:cubicBezTo>
                    <a:cubicBezTo>
                      <a:pt x="23995" y="9148"/>
                      <a:pt x="23820" y="9700"/>
                      <a:pt x="23644" y="10202"/>
                    </a:cubicBezTo>
                    <a:cubicBezTo>
                      <a:pt x="23067" y="11884"/>
                      <a:pt x="22339" y="13540"/>
                      <a:pt x="20833" y="14569"/>
                    </a:cubicBezTo>
                    <a:cubicBezTo>
                      <a:pt x="20080" y="15046"/>
                      <a:pt x="19528" y="15749"/>
                      <a:pt x="18950" y="16326"/>
                    </a:cubicBezTo>
                    <a:cubicBezTo>
                      <a:pt x="18147" y="17129"/>
                      <a:pt x="17093" y="17606"/>
                      <a:pt x="16165" y="18234"/>
                    </a:cubicBezTo>
                    <a:cubicBezTo>
                      <a:pt x="15286" y="18811"/>
                      <a:pt x="14357" y="19313"/>
                      <a:pt x="13353" y="19689"/>
                    </a:cubicBezTo>
                    <a:cubicBezTo>
                      <a:pt x="12324" y="20116"/>
                      <a:pt x="11320" y="20944"/>
                      <a:pt x="10442" y="21622"/>
                    </a:cubicBezTo>
                    <a:cubicBezTo>
                      <a:pt x="9488" y="22375"/>
                      <a:pt x="8459" y="22726"/>
                      <a:pt x="7531" y="23429"/>
                    </a:cubicBezTo>
                    <a:cubicBezTo>
                      <a:pt x="6652" y="24057"/>
                      <a:pt x="6050" y="24759"/>
                      <a:pt x="4996" y="24935"/>
                    </a:cubicBezTo>
                    <a:cubicBezTo>
                      <a:pt x="2937" y="25286"/>
                      <a:pt x="1432" y="26566"/>
                      <a:pt x="277" y="28348"/>
                    </a:cubicBezTo>
                    <a:cubicBezTo>
                      <a:pt x="177" y="28474"/>
                      <a:pt x="101" y="28599"/>
                      <a:pt x="1" y="28725"/>
                    </a:cubicBezTo>
                    <a:cubicBezTo>
                      <a:pt x="76" y="29403"/>
                      <a:pt x="277" y="30030"/>
                      <a:pt x="603" y="30632"/>
                    </a:cubicBezTo>
                    <a:cubicBezTo>
                      <a:pt x="1005" y="31185"/>
                      <a:pt x="1432" y="31712"/>
                      <a:pt x="1908" y="32214"/>
                    </a:cubicBezTo>
                    <a:cubicBezTo>
                      <a:pt x="2285" y="32640"/>
                      <a:pt x="2611" y="33243"/>
                      <a:pt x="3063" y="33594"/>
                    </a:cubicBezTo>
                    <a:cubicBezTo>
                      <a:pt x="3440" y="33880"/>
                      <a:pt x="3797" y="34018"/>
                      <a:pt x="4165" y="34018"/>
                    </a:cubicBezTo>
                    <a:cubicBezTo>
                      <a:pt x="4508" y="34018"/>
                      <a:pt x="4860" y="33899"/>
                      <a:pt x="5247" y="33669"/>
                    </a:cubicBezTo>
                    <a:cubicBezTo>
                      <a:pt x="5774" y="33368"/>
                      <a:pt x="6100" y="32615"/>
                      <a:pt x="6577" y="32163"/>
                    </a:cubicBezTo>
                    <a:cubicBezTo>
                      <a:pt x="7254" y="31561"/>
                      <a:pt x="8032" y="31034"/>
                      <a:pt x="8861" y="30607"/>
                    </a:cubicBezTo>
                    <a:cubicBezTo>
                      <a:pt x="10593" y="29603"/>
                      <a:pt x="12099" y="28374"/>
                      <a:pt x="14056" y="27771"/>
                    </a:cubicBezTo>
                    <a:cubicBezTo>
                      <a:pt x="14709" y="27520"/>
                      <a:pt x="15336" y="27219"/>
                      <a:pt x="15939" y="26868"/>
                    </a:cubicBezTo>
                    <a:cubicBezTo>
                      <a:pt x="16516" y="26566"/>
                      <a:pt x="17194" y="26592"/>
                      <a:pt x="17796" y="26366"/>
                    </a:cubicBezTo>
                    <a:cubicBezTo>
                      <a:pt x="18373" y="26165"/>
                      <a:pt x="19001" y="26039"/>
                      <a:pt x="19628" y="25864"/>
                    </a:cubicBezTo>
                    <a:cubicBezTo>
                      <a:pt x="21059" y="25512"/>
                      <a:pt x="22113" y="24609"/>
                      <a:pt x="23418" y="23981"/>
                    </a:cubicBezTo>
                    <a:cubicBezTo>
                      <a:pt x="24171" y="23630"/>
                      <a:pt x="25049" y="23354"/>
                      <a:pt x="25702" y="22827"/>
                    </a:cubicBezTo>
                    <a:cubicBezTo>
                      <a:pt x="26330" y="22275"/>
                      <a:pt x="27082" y="21722"/>
                      <a:pt x="27635" y="21070"/>
                    </a:cubicBezTo>
                    <a:cubicBezTo>
                      <a:pt x="28036" y="20593"/>
                      <a:pt x="28388" y="20066"/>
                      <a:pt x="28689" y="19539"/>
                    </a:cubicBezTo>
                    <a:cubicBezTo>
                      <a:pt x="28915" y="19087"/>
                      <a:pt x="29065" y="18635"/>
                      <a:pt x="29115" y="18158"/>
                    </a:cubicBezTo>
                    <a:cubicBezTo>
                      <a:pt x="29241" y="16979"/>
                      <a:pt x="29617" y="15849"/>
                      <a:pt x="30220" y="14845"/>
                    </a:cubicBezTo>
                    <a:cubicBezTo>
                      <a:pt x="30546" y="14343"/>
                      <a:pt x="30948" y="13866"/>
                      <a:pt x="31425" y="13490"/>
                    </a:cubicBezTo>
                    <a:cubicBezTo>
                      <a:pt x="31876" y="13114"/>
                      <a:pt x="32378" y="12787"/>
                      <a:pt x="32680" y="12235"/>
                    </a:cubicBezTo>
                    <a:cubicBezTo>
                      <a:pt x="32931" y="11758"/>
                      <a:pt x="32855" y="11231"/>
                      <a:pt x="32931" y="10729"/>
                    </a:cubicBezTo>
                    <a:cubicBezTo>
                      <a:pt x="33006" y="10051"/>
                      <a:pt x="33106" y="9399"/>
                      <a:pt x="33257" y="8746"/>
                    </a:cubicBezTo>
                    <a:cubicBezTo>
                      <a:pt x="33432" y="8144"/>
                      <a:pt x="33784" y="7592"/>
                      <a:pt x="34286" y="7165"/>
                    </a:cubicBezTo>
                    <a:cubicBezTo>
                      <a:pt x="34612" y="6914"/>
                      <a:pt x="34964" y="6713"/>
                      <a:pt x="35290" y="6462"/>
                    </a:cubicBezTo>
                    <a:cubicBezTo>
                      <a:pt x="35440" y="6337"/>
                      <a:pt x="35566" y="6236"/>
                      <a:pt x="35691" y="6111"/>
                    </a:cubicBezTo>
                    <a:cubicBezTo>
                      <a:pt x="36043" y="5709"/>
                      <a:pt x="35942" y="5057"/>
                      <a:pt x="35917" y="4505"/>
                    </a:cubicBezTo>
                    <a:cubicBezTo>
                      <a:pt x="35892" y="3476"/>
                      <a:pt x="35390" y="2723"/>
                      <a:pt x="35089" y="1794"/>
                    </a:cubicBezTo>
                    <a:cubicBezTo>
                      <a:pt x="34938" y="1267"/>
                      <a:pt x="34838" y="765"/>
                      <a:pt x="34788" y="238"/>
                    </a:cubicBezTo>
                    <a:cubicBezTo>
                      <a:pt x="34612" y="163"/>
                      <a:pt x="34436" y="87"/>
                      <a:pt x="34261" y="62"/>
                    </a:cubicBezTo>
                    <a:cubicBezTo>
                      <a:pt x="34035" y="21"/>
                      <a:pt x="33807" y="1"/>
                      <a:pt x="33580" y="1"/>
                    </a:cubicBezTo>
                    <a:close/>
                  </a:path>
                </a:pathLst>
              </a:custGeom>
              <a:solidFill>
                <a:srgbClr val="000000">
                  <a:alpha val="135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9"/>
              <p:cNvSpPr/>
              <p:nvPr/>
            </p:nvSpPr>
            <p:spPr>
              <a:xfrm>
                <a:off x="6100084" y="1671419"/>
                <a:ext cx="181880" cy="84582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13077" extrusionOk="0">
                    <a:moveTo>
                      <a:pt x="2260" y="1"/>
                    </a:moveTo>
                    <a:lnTo>
                      <a:pt x="2260" y="1"/>
                    </a:lnTo>
                    <a:cubicBezTo>
                      <a:pt x="2034" y="628"/>
                      <a:pt x="1883" y="1255"/>
                      <a:pt x="1758" y="1908"/>
                    </a:cubicBezTo>
                    <a:cubicBezTo>
                      <a:pt x="1707" y="2209"/>
                      <a:pt x="1607" y="2485"/>
                      <a:pt x="1482" y="2761"/>
                    </a:cubicBezTo>
                    <a:cubicBezTo>
                      <a:pt x="1356" y="3012"/>
                      <a:pt x="1130" y="3188"/>
                      <a:pt x="1055" y="3439"/>
                    </a:cubicBezTo>
                    <a:cubicBezTo>
                      <a:pt x="929" y="3941"/>
                      <a:pt x="1306" y="4594"/>
                      <a:pt x="1306" y="5121"/>
                    </a:cubicBezTo>
                    <a:cubicBezTo>
                      <a:pt x="1306" y="5598"/>
                      <a:pt x="1456" y="6401"/>
                      <a:pt x="1231" y="6777"/>
                    </a:cubicBezTo>
                    <a:cubicBezTo>
                      <a:pt x="1055" y="6175"/>
                      <a:pt x="904" y="5572"/>
                      <a:pt x="804" y="4970"/>
                    </a:cubicBezTo>
                    <a:cubicBezTo>
                      <a:pt x="703" y="4468"/>
                      <a:pt x="578" y="3414"/>
                      <a:pt x="252" y="3113"/>
                    </a:cubicBezTo>
                    <a:cubicBezTo>
                      <a:pt x="1" y="3489"/>
                      <a:pt x="126" y="4318"/>
                      <a:pt x="151" y="4769"/>
                    </a:cubicBezTo>
                    <a:cubicBezTo>
                      <a:pt x="202" y="5271"/>
                      <a:pt x="227" y="5798"/>
                      <a:pt x="302" y="6300"/>
                    </a:cubicBezTo>
                    <a:cubicBezTo>
                      <a:pt x="452" y="7129"/>
                      <a:pt x="478" y="7982"/>
                      <a:pt x="352" y="8810"/>
                    </a:cubicBezTo>
                    <a:cubicBezTo>
                      <a:pt x="402" y="10140"/>
                      <a:pt x="352" y="11471"/>
                      <a:pt x="352" y="12801"/>
                    </a:cubicBezTo>
                    <a:cubicBezTo>
                      <a:pt x="427" y="12801"/>
                      <a:pt x="504" y="12800"/>
                      <a:pt x="580" y="12800"/>
                    </a:cubicBezTo>
                    <a:cubicBezTo>
                      <a:pt x="1038" y="12800"/>
                      <a:pt x="1496" y="12819"/>
                      <a:pt x="1733" y="13077"/>
                    </a:cubicBezTo>
                    <a:lnTo>
                      <a:pt x="1933" y="12249"/>
                    </a:lnTo>
                    <a:cubicBezTo>
                      <a:pt x="1557" y="11144"/>
                      <a:pt x="1431" y="9940"/>
                      <a:pt x="1507" y="8785"/>
                    </a:cubicBezTo>
                    <a:cubicBezTo>
                      <a:pt x="1563" y="8770"/>
                      <a:pt x="1616" y="8763"/>
                      <a:pt x="1665" y="8763"/>
                    </a:cubicBezTo>
                    <a:cubicBezTo>
                      <a:pt x="2105" y="8763"/>
                      <a:pt x="2305" y="9328"/>
                      <a:pt x="2485" y="9915"/>
                    </a:cubicBezTo>
                    <a:cubicBezTo>
                      <a:pt x="2561" y="9538"/>
                      <a:pt x="2611" y="9136"/>
                      <a:pt x="2686" y="8760"/>
                    </a:cubicBezTo>
                    <a:cubicBezTo>
                      <a:pt x="2812" y="7781"/>
                      <a:pt x="2812" y="6777"/>
                      <a:pt x="2686" y="5798"/>
                    </a:cubicBezTo>
                    <a:cubicBezTo>
                      <a:pt x="2536" y="4820"/>
                      <a:pt x="2485" y="3841"/>
                      <a:pt x="2511" y="2837"/>
                    </a:cubicBezTo>
                    <a:cubicBezTo>
                      <a:pt x="2511" y="2360"/>
                      <a:pt x="2511" y="1883"/>
                      <a:pt x="2435" y="1406"/>
                    </a:cubicBezTo>
                    <a:cubicBezTo>
                      <a:pt x="2360" y="979"/>
                      <a:pt x="2184" y="452"/>
                      <a:pt x="2260" y="1"/>
                    </a:cubicBezTo>
                    <a:close/>
                  </a:path>
                </a:pathLst>
              </a:custGeom>
              <a:solidFill>
                <a:srgbClr val="000000">
                  <a:alpha val="135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9"/>
              <p:cNvSpPr/>
              <p:nvPr/>
            </p:nvSpPr>
            <p:spPr>
              <a:xfrm>
                <a:off x="5413383" y="1289940"/>
                <a:ext cx="659219" cy="1938395"/>
              </a:xfrm>
              <a:custGeom>
                <a:avLst/>
                <a:gdLst/>
                <a:ahLst/>
                <a:cxnLst/>
                <a:rect l="l" t="t" r="r" b="b"/>
                <a:pathLst>
                  <a:path w="10192" h="29969" extrusionOk="0">
                    <a:moveTo>
                      <a:pt x="6602" y="0"/>
                    </a:moveTo>
                    <a:cubicBezTo>
                      <a:pt x="6301" y="251"/>
                      <a:pt x="5924" y="452"/>
                      <a:pt x="5598" y="728"/>
                    </a:cubicBezTo>
                    <a:cubicBezTo>
                      <a:pt x="5096" y="1130"/>
                      <a:pt x="4745" y="1682"/>
                      <a:pt x="4569" y="2309"/>
                    </a:cubicBezTo>
                    <a:cubicBezTo>
                      <a:pt x="4393" y="2962"/>
                      <a:pt x="4293" y="3615"/>
                      <a:pt x="4243" y="4267"/>
                    </a:cubicBezTo>
                    <a:cubicBezTo>
                      <a:pt x="4167" y="4794"/>
                      <a:pt x="4218" y="5321"/>
                      <a:pt x="3992" y="5798"/>
                    </a:cubicBezTo>
                    <a:cubicBezTo>
                      <a:pt x="3690" y="6325"/>
                      <a:pt x="3163" y="6652"/>
                      <a:pt x="2737" y="7053"/>
                    </a:cubicBezTo>
                    <a:cubicBezTo>
                      <a:pt x="2260" y="7430"/>
                      <a:pt x="1858" y="7881"/>
                      <a:pt x="1532" y="8383"/>
                    </a:cubicBezTo>
                    <a:cubicBezTo>
                      <a:pt x="930" y="9387"/>
                      <a:pt x="553" y="10517"/>
                      <a:pt x="428" y="11696"/>
                    </a:cubicBezTo>
                    <a:cubicBezTo>
                      <a:pt x="377" y="12173"/>
                      <a:pt x="227" y="12650"/>
                      <a:pt x="1" y="13077"/>
                    </a:cubicBezTo>
                    <a:cubicBezTo>
                      <a:pt x="76" y="13152"/>
                      <a:pt x="152" y="13227"/>
                      <a:pt x="227" y="13303"/>
                    </a:cubicBezTo>
                    <a:cubicBezTo>
                      <a:pt x="679" y="13905"/>
                      <a:pt x="1005" y="14558"/>
                      <a:pt x="1381" y="15185"/>
                    </a:cubicBezTo>
                    <a:cubicBezTo>
                      <a:pt x="1783" y="15787"/>
                      <a:pt x="2360" y="16415"/>
                      <a:pt x="2737" y="17093"/>
                    </a:cubicBezTo>
                    <a:cubicBezTo>
                      <a:pt x="3163" y="17871"/>
                      <a:pt x="3439" y="18724"/>
                      <a:pt x="3916" y="19452"/>
                    </a:cubicBezTo>
                    <a:cubicBezTo>
                      <a:pt x="4619" y="20456"/>
                      <a:pt x="5221" y="21485"/>
                      <a:pt x="5774" y="22539"/>
                    </a:cubicBezTo>
                    <a:cubicBezTo>
                      <a:pt x="6251" y="23593"/>
                      <a:pt x="6577" y="24723"/>
                      <a:pt x="7129" y="25727"/>
                    </a:cubicBezTo>
                    <a:cubicBezTo>
                      <a:pt x="7405" y="26229"/>
                      <a:pt x="7681" y="26680"/>
                      <a:pt x="7982" y="27157"/>
                    </a:cubicBezTo>
                    <a:cubicBezTo>
                      <a:pt x="8359" y="27785"/>
                      <a:pt x="8660" y="28513"/>
                      <a:pt x="9087" y="29040"/>
                    </a:cubicBezTo>
                    <a:cubicBezTo>
                      <a:pt x="9388" y="29466"/>
                      <a:pt x="9815" y="29617"/>
                      <a:pt x="10191" y="29968"/>
                    </a:cubicBezTo>
                    <a:lnTo>
                      <a:pt x="10191" y="29366"/>
                    </a:lnTo>
                    <a:cubicBezTo>
                      <a:pt x="10191" y="28011"/>
                      <a:pt x="9564" y="26555"/>
                      <a:pt x="9237" y="25250"/>
                    </a:cubicBezTo>
                    <a:cubicBezTo>
                      <a:pt x="8911" y="24045"/>
                      <a:pt x="8660" y="22790"/>
                      <a:pt x="8459" y="21585"/>
                    </a:cubicBezTo>
                    <a:cubicBezTo>
                      <a:pt x="8033" y="19201"/>
                      <a:pt x="8007" y="16766"/>
                      <a:pt x="7631" y="14407"/>
                    </a:cubicBezTo>
                    <a:cubicBezTo>
                      <a:pt x="7355" y="12650"/>
                      <a:pt x="6928" y="10868"/>
                      <a:pt x="6778" y="9111"/>
                    </a:cubicBezTo>
                    <a:cubicBezTo>
                      <a:pt x="6702" y="8233"/>
                      <a:pt x="6602" y="7379"/>
                      <a:pt x="6527" y="6551"/>
                    </a:cubicBezTo>
                    <a:cubicBezTo>
                      <a:pt x="6451" y="5698"/>
                      <a:pt x="6727" y="4844"/>
                      <a:pt x="6727" y="4016"/>
                    </a:cubicBezTo>
                    <a:cubicBezTo>
                      <a:pt x="6727" y="3163"/>
                      <a:pt x="6853" y="2309"/>
                      <a:pt x="6727" y="1481"/>
                    </a:cubicBezTo>
                    <a:cubicBezTo>
                      <a:pt x="6652" y="1054"/>
                      <a:pt x="6677" y="628"/>
                      <a:pt x="6627" y="226"/>
                    </a:cubicBezTo>
                    <a:cubicBezTo>
                      <a:pt x="6627" y="151"/>
                      <a:pt x="6627" y="76"/>
                      <a:pt x="66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8D39F">
                      <a:alpha val="4784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9"/>
              <p:cNvSpPr/>
              <p:nvPr/>
            </p:nvSpPr>
            <p:spPr>
              <a:xfrm>
                <a:off x="7488105" y="1983109"/>
                <a:ext cx="339311" cy="1459504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22565" extrusionOk="0">
                    <a:moveTo>
                      <a:pt x="4418" y="17143"/>
                    </a:moveTo>
                    <a:lnTo>
                      <a:pt x="4418" y="16365"/>
                    </a:lnTo>
                    <a:cubicBezTo>
                      <a:pt x="4342" y="16415"/>
                      <a:pt x="4091" y="16616"/>
                      <a:pt x="4041" y="16390"/>
                    </a:cubicBezTo>
                    <a:cubicBezTo>
                      <a:pt x="5171" y="13704"/>
                      <a:pt x="5246" y="9915"/>
                      <a:pt x="4643" y="7129"/>
                    </a:cubicBezTo>
                    <a:cubicBezTo>
                      <a:pt x="4543" y="6601"/>
                      <a:pt x="4418" y="6100"/>
                      <a:pt x="4292" y="5572"/>
                    </a:cubicBezTo>
                    <a:cubicBezTo>
                      <a:pt x="3991" y="4242"/>
                      <a:pt x="3539" y="2962"/>
                      <a:pt x="2535" y="1883"/>
                    </a:cubicBezTo>
                    <a:cubicBezTo>
                      <a:pt x="1933" y="1230"/>
                      <a:pt x="1280" y="603"/>
                      <a:pt x="653" y="1"/>
                    </a:cubicBezTo>
                    <a:cubicBezTo>
                      <a:pt x="678" y="201"/>
                      <a:pt x="703" y="377"/>
                      <a:pt x="728" y="553"/>
                    </a:cubicBezTo>
                    <a:cubicBezTo>
                      <a:pt x="778" y="954"/>
                      <a:pt x="854" y="1356"/>
                      <a:pt x="904" y="1757"/>
                    </a:cubicBezTo>
                    <a:cubicBezTo>
                      <a:pt x="1105" y="3063"/>
                      <a:pt x="1029" y="4493"/>
                      <a:pt x="1255" y="5823"/>
                    </a:cubicBezTo>
                    <a:lnTo>
                      <a:pt x="1255" y="5823"/>
                    </a:lnTo>
                    <a:cubicBezTo>
                      <a:pt x="1682" y="8509"/>
                      <a:pt x="2259" y="11245"/>
                      <a:pt x="2008" y="14106"/>
                    </a:cubicBezTo>
                    <a:cubicBezTo>
                      <a:pt x="1958" y="14733"/>
                      <a:pt x="1883" y="15461"/>
                      <a:pt x="1757" y="16114"/>
                    </a:cubicBezTo>
                    <a:cubicBezTo>
                      <a:pt x="1632" y="16817"/>
                      <a:pt x="1406" y="17469"/>
                      <a:pt x="1255" y="18147"/>
                    </a:cubicBezTo>
                    <a:cubicBezTo>
                      <a:pt x="1105" y="18925"/>
                      <a:pt x="954" y="19728"/>
                      <a:pt x="753" y="20506"/>
                    </a:cubicBezTo>
                    <a:cubicBezTo>
                      <a:pt x="603" y="21109"/>
                      <a:pt x="352" y="21661"/>
                      <a:pt x="0" y="22188"/>
                    </a:cubicBezTo>
                    <a:lnTo>
                      <a:pt x="603" y="22188"/>
                    </a:lnTo>
                    <a:cubicBezTo>
                      <a:pt x="1807" y="22188"/>
                      <a:pt x="3916" y="22564"/>
                      <a:pt x="4367" y="21058"/>
                    </a:cubicBezTo>
                    <a:cubicBezTo>
                      <a:pt x="4618" y="20356"/>
                      <a:pt x="4217" y="19477"/>
                      <a:pt x="4066" y="18699"/>
                    </a:cubicBezTo>
                    <a:cubicBezTo>
                      <a:pt x="3916" y="18147"/>
                      <a:pt x="4041" y="17570"/>
                      <a:pt x="4418" y="1714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8D39F">
                      <a:alpha val="4784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9"/>
              <p:cNvSpPr/>
              <p:nvPr/>
            </p:nvSpPr>
            <p:spPr>
              <a:xfrm>
                <a:off x="7166648" y="1806146"/>
                <a:ext cx="193264" cy="1272838"/>
              </a:xfrm>
              <a:custGeom>
                <a:avLst/>
                <a:gdLst/>
                <a:ahLst/>
                <a:cxnLst/>
                <a:rect l="l" t="t" r="r" b="b"/>
                <a:pathLst>
                  <a:path w="2988" h="19679" extrusionOk="0">
                    <a:moveTo>
                      <a:pt x="2987" y="19678"/>
                    </a:moveTo>
                    <a:cubicBezTo>
                      <a:pt x="2762" y="18649"/>
                      <a:pt x="2586" y="17595"/>
                      <a:pt x="2485" y="16541"/>
                    </a:cubicBezTo>
                    <a:lnTo>
                      <a:pt x="2485" y="16541"/>
                    </a:lnTo>
                    <a:cubicBezTo>
                      <a:pt x="2335" y="15512"/>
                      <a:pt x="1883" y="14483"/>
                      <a:pt x="1808" y="13454"/>
                    </a:cubicBezTo>
                    <a:cubicBezTo>
                      <a:pt x="1707" y="11672"/>
                      <a:pt x="1230" y="10065"/>
                      <a:pt x="1230" y="8283"/>
                    </a:cubicBezTo>
                    <a:cubicBezTo>
                      <a:pt x="1230" y="5598"/>
                      <a:pt x="1682" y="2636"/>
                      <a:pt x="1130" y="1"/>
                    </a:cubicBezTo>
                    <a:cubicBezTo>
                      <a:pt x="703" y="704"/>
                      <a:pt x="678" y="1632"/>
                      <a:pt x="553" y="2435"/>
                    </a:cubicBezTo>
                    <a:cubicBezTo>
                      <a:pt x="478" y="2862"/>
                      <a:pt x="503" y="3264"/>
                      <a:pt x="478" y="3715"/>
                    </a:cubicBezTo>
                    <a:cubicBezTo>
                      <a:pt x="427" y="3966"/>
                      <a:pt x="352" y="4242"/>
                      <a:pt x="252" y="4468"/>
                    </a:cubicBezTo>
                    <a:cubicBezTo>
                      <a:pt x="201" y="4644"/>
                      <a:pt x="151" y="4820"/>
                      <a:pt x="126" y="4970"/>
                    </a:cubicBezTo>
                    <a:cubicBezTo>
                      <a:pt x="1" y="6476"/>
                      <a:pt x="51" y="7957"/>
                      <a:pt x="302" y="9438"/>
                    </a:cubicBezTo>
                    <a:cubicBezTo>
                      <a:pt x="352" y="9789"/>
                      <a:pt x="402" y="10141"/>
                      <a:pt x="427" y="10492"/>
                    </a:cubicBezTo>
                    <a:cubicBezTo>
                      <a:pt x="628" y="11973"/>
                      <a:pt x="754" y="13504"/>
                      <a:pt x="1030" y="14960"/>
                    </a:cubicBezTo>
                    <a:cubicBezTo>
                      <a:pt x="1356" y="16591"/>
                      <a:pt x="1356" y="18197"/>
                      <a:pt x="2611" y="19352"/>
                    </a:cubicBezTo>
                    <a:cubicBezTo>
                      <a:pt x="2686" y="19427"/>
                      <a:pt x="2736" y="19477"/>
                      <a:pt x="2812" y="19553"/>
                    </a:cubicBezTo>
                    <a:cubicBezTo>
                      <a:pt x="2887" y="19603"/>
                      <a:pt x="2937" y="19653"/>
                      <a:pt x="2987" y="1967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8D39F">
                      <a:alpha val="4784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9"/>
              <p:cNvSpPr/>
              <p:nvPr/>
            </p:nvSpPr>
            <p:spPr>
              <a:xfrm>
                <a:off x="6999452" y="1757442"/>
                <a:ext cx="81238" cy="1073171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6592" extrusionOk="0">
                    <a:moveTo>
                      <a:pt x="427" y="16240"/>
                    </a:moveTo>
                    <a:cubicBezTo>
                      <a:pt x="452" y="16365"/>
                      <a:pt x="502" y="16466"/>
                      <a:pt x="528" y="16591"/>
                    </a:cubicBezTo>
                    <a:cubicBezTo>
                      <a:pt x="603" y="15637"/>
                      <a:pt x="753" y="14658"/>
                      <a:pt x="779" y="13755"/>
                    </a:cubicBezTo>
                    <a:cubicBezTo>
                      <a:pt x="804" y="12600"/>
                      <a:pt x="779" y="11421"/>
                      <a:pt x="779" y="10241"/>
                    </a:cubicBezTo>
                    <a:lnTo>
                      <a:pt x="779" y="8861"/>
                    </a:lnTo>
                    <a:cubicBezTo>
                      <a:pt x="779" y="8183"/>
                      <a:pt x="804" y="7505"/>
                      <a:pt x="879" y="6803"/>
                    </a:cubicBezTo>
                    <a:cubicBezTo>
                      <a:pt x="879" y="6702"/>
                      <a:pt x="929" y="6602"/>
                      <a:pt x="929" y="6501"/>
                    </a:cubicBezTo>
                    <a:cubicBezTo>
                      <a:pt x="1255" y="4519"/>
                      <a:pt x="1230" y="2511"/>
                      <a:pt x="854" y="528"/>
                    </a:cubicBezTo>
                    <a:cubicBezTo>
                      <a:pt x="804" y="352"/>
                      <a:pt x="779" y="176"/>
                      <a:pt x="753" y="1"/>
                    </a:cubicBezTo>
                    <a:cubicBezTo>
                      <a:pt x="101" y="1105"/>
                      <a:pt x="101" y="2586"/>
                      <a:pt x="101" y="3891"/>
                    </a:cubicBezTo>
                    <a:lnTo>
                      <a:pt x="101" y="3966"/>
                    </a:lnTo>
                    <a:lnTo>
                      <a:pt x="101" y="4895"/>
                    </a:lnTo>
                    <a:cubicBezTo>
                      <a:pt x="126" y="6401"/>
                      <a:pt x="201" y="7882"/>
                      <a:pt x="176" y="9413"/>
                    </a:cubicBezTo>
                    <a:cubicBezTo>
                      <a:pt x="151" y="10316"/>
                      <a:pt x="0" y="11195"/>
                      <a:pt x="0" y="12098"/>
                    </a:cubicBezTo>
                    <a:cubicBezTo>
                      <a:pt x="0" y="12500"/>
                      <a:pt x="26" y="12927"/>
                      <a:pt x="51" y="13328"/>
                    </a:cubicBezTo>
                    <a:cubicBezTo>
                      <a:pt x="51" y="13629"/>
                      <a:pt x="76" y="13956"/>
                      <a:pt x="76" y="14282"/>
                    </a:cubicBezTo>
                    <a:cubicBezTo>
                      <a:pt x="126" y="14935"/>
                      <a:pt x="226" y="15587"/>
                      <a:pt x="427" y="162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8D39F">
                      <a:alpha val="4784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9"/>
              <p:cNvSpPr/>
              <p:nvPr/>
            </p:nvSpPr>
            <p:spPr>
              <a:xfrm>
                <a:off x="5963740" y="1374346"/>
                <a:ext cx="164028" cy="1246836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9277" extrusionOk="0">
                    <a:moveTo>
                      <a:pt x="2460" y="13403"/>
                    </a:moveTo>
                    <a:cubicBezTo>
                      <a:pt x="2460" y="13152"/>
                      <a:pt x="2435" y="12926"/>
                      <a:pt x="2410" y="12700"/>
                    </a:cubicBezTo>
                    <a:cubicBezTo>
                      <a:pt x="2284" y="11169"/>
                      <a:pt x="1908" y="9689"/>
                      <a:pt x="1657" y="8183"/>
                    </a:cubicBezTo>
                    <a:cubicBezTo>
                      <a:pt x="1431" y="6777"/>
                      <a:pt x="1306" y="5296"/>
                      <a:pt x="1004" y="3891"/>
                    </a:cubicBezTo>
                    <a:cubicBezTo>
                      <a:pt x="854" y="3163"/>
                      <a:pt x="954" y="2435"/>
                      <a:pt x="904" y="1682"/>
                    </a:cubicBezTo>
                    <a:cubicBezTo>
                      <a:pt x="879" y="1255"/>
                      <a:pt x="703" y="251"/>
                      <a:pt x="327" y="0"/>
                    </a:cubicBezTo>
                    <a:cubicBezTo>
                      <a:pt x="0" y="2837"/>
                      <a:pt x="402" y="5623"/>
                      <a:pt x="402" y="8459"/>
                    </a:cubicBezTo>
                    <a:cubicBezTo>
                      <a:pt x="402" y="9162"/>
                      <a:pt x="377" y="9864"/>
                      <a:pt x="302" y="10567"/>
                    </a:cubicBezTo>
                    <a:cubicBezTo>
                      <a:pt x="251" y="11320"/>
                      <a:pt x="502" y="11897"/>
                      <a:pt x="753" y="12600"/>
                    </a:cubicBezTo>
                    <a:cubicBezTo>
                      <a:pt x="1130" y="13654"/>
                      <a:pt x="1406" y="14733"/>
                      <a:pt x="1632" y="15838"/>
                    </a:cubicBezTo>
                    <a:cubicBezTo>
                      <a:pt x="1707" y="16189"/>
                      <a:pt x="1782" y="16541"/>
                      <a:pt x="1858" y="16892"/>
                    </a:cubicBezTo>
                    <a:cubicBezTo>
                      <a:pt x="1883" y="17017"/>
                      <a:pt x="1908" y="17168"/>
                      <a:pt x="1958" y="17319"/>
                    </a:cubicBezTo>
                    <a:cubicBezTo>
                      <a:pt x="2008" y="17519"/>
                      <a:pt x="2059" y="17720"/>
                      <a:pt x="2134" y="17946"/>
                    </a:cubicBezTo>
                    <a:cubicBezTo>
                      <a:pt x="2310" y="18398"/>
                      <a:pt x="2335" y="18850"/>
                      <a:pt x="2510" y="19276"/>
                    </a:cubicBezTo>
                    <a:lnTo>
                      <a:pt x="2510" y="18599"/>
                    </a:lnTo>
                    <a:cubicBezTo>
                      <a:pt x="2485" y="18197"/>
                      <a:pt x="2460" y="17795"/>
                      <a:pt x="2460" y="17394"/>
                    </a:cubicBezTo>
                    <a:cubicBezTo>
                      <a:pt x="2460" y="16064"/>
                      <a:pt x="2535" y="14708"/>
                      <a:pt x="2460" y="134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8D39F">
                      <a:alpha val="4784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9"/>
              <p:cNvSpPr/>
              <p:nvPr/>
            </p:nvSpPr>
            <p:spPr>
              <a:xfrm>
                <a:off x="6356603" y="1927937"/>
                <a:ext cx="1269539" cy="1219218"/>
              </a:xfrm>
              <a:custGeom>
                <a:avLst/>
                <a:gdLst/>
                <a:ahLst/>
                <a:cxnLst/>
                <a:rect l="l" t="t" r="r" b="b"/>
                <a:pathLst>
                  <a:path w="19628" h="18850" extrusionOk="0">
                    <a:moveTo>
                      <a:pt x="25" y="0"/>
                    </a:moveTo>
                    <a:lnTo>
                      <a:pt x="25" y="0"/>
                    </a:lnTo>
                    <a:cubicBezTo>
                      <a:pt x="0" y="552"/>
                      <a:pt x="51" y="1130"/>
                      <a:pt x="176" y="1682"/>
                    </a:cubicBezTo>
                    <a:cubicBezTo>
                      <a:pt x="502" y="3087"/>
                      <a:pt x="653" y="4543"/>
                      <a:pt x="603" y="5999"/>
                    </a:cubicBezTo>
                    <a:cubicBezTo>
                      <a:pt x="603" y="6702"/>
                      <a:pt x="578" y="7454"/>
                      <a:pt x="803" y="8132"/>
                    </a:cubicBezTo>
                    <a:cubicBezTo>
                      <a:pt x="1029" y="8785"/>
                      <a:pt x="1230" y="9437"/>
                      <a:pt x="1381" y="10115"/>
                    </a:cubicBezTo>
                    <a:cubicBezTo>
                      <a:pt x="1682" y="11445"/>
                      <a:pt x="2284" y="12700"/>
                      <a:pt x="3138" y="13779"/>
                    </a:cubicBezTo>
                    <a:cubicBezTo>
                      <a:pt x="3414" y="14206"/>
                      <a:pt x="3815" y="14532"/>
                      <a:pt x="4267" y="14733"/>
                    </a:cubicBezTo>
                    <a:cubicBezTo>
                      <a:pt x="4543" y="14859"/>
                      <a:pt x="4819" y="14959"/>
                      <a:pt x="5095" y="15009"/>
                    </a:cubicBezTo>
                    <a:cubicBezTo>
                      <a:pt x="5238" y="15032"/>
                      <a:pt x="5386" y="15036"/>
                      <a:pt x="5535" y="15036"/>
                    </a:cubicBezTo>
                    <a:cubicBezTo>
                      <a:pt x="5634" y="15036"/>
                      <a:pt x="5734" y="15034"/>
                      <a:pt x="5833" y="15034"/>
                    </a:cubicBezTo>
                    <a:cubicBezTo>
                      <a:pt x="6081" y="15034"/>
                      <a:pt x="6325" y="15047"/>
                      <a:pt x="6551" y="15135"/>
                    </a:cubicBezTo>
                    <a:cubicBezTo>
                      <a:pt x="6827" y="15260"/>
                      <a:pt x="7128" y="15436"/>
                      <a:pt x="7379" y="15612"/>
                    </a:cubicBezTo>
                    <a:cubicBezTo>
                      <a:pt x="7706" y="15787"/>
                      <a:pt x="8007" y="15888"/>
                      <a:pt x="8333" y="16063"/>
                    </a:cubicBezTo>
                    <a:cubicBezTo>
                      <a:pt x="8685" y="16289"/>
                      <a:pt x="8961" y="16590"/>
                      <a:pt x="9362" y="16791"/>
                    </a:cubicBezTo>
                    <a:cubicBezTo>
                      <a:pt x="9889" y="16992"/>
                      <a:pt x="10441" y="17117"/>
                      <a:pt x="11019" y="17143"/>
                    </a:cubicBezTo>
                    <a:cubicBezTo>
                      <a:pt x="11972" y="17268"/>
                      <a:pt x="12901" y="17544"/>
                      <a:pt x="13830" y="17695"/>
                    </a:cubicBezTo>
                    <a:cubicBezTo>
                      <a:pt x="14608" y="17795"/>
                      <a:pt x="15361" y="17921"/>
                      <a:pt x="16114" y="18096"/>
                    </a:cubicBezTo>
                    <a:cubicBezTo>
                      <a:pt x="16641" y="18222"/>
                      <a:pt x="17168" y="18398"/>
                      <a:pt x="17670" y="18598"/>
                    </a:cubicBezTo>
                    <a:cubicBezTo>
                      <a:pt x="17996" y="18774"/>
                      <a:pt x="18348" y="18849"/>
                      <a:pt x="18699" y="18849"/>
                    </a:cubicBezTo>
                    <a:cubicBezTo>
                      <a:pt x="18884" y="18849"/>
                      <a:pt x="19027" y="18721"/>
                      <a:pt x="19225" y="18721"/>
                    </a:cubicBezTo>
                    <a:cubicBezTo>
                      <a:pt x="19242" y="18721"/>
                      <a:pt x="19259" y="18722"/>
                      <a:pt x="19276" y="18724"/>
                    </a:cubicBezTo>
                    <a:lnTo>
                      <a:pt x="19502" y="18423"/>
                    </a:lnTo>
                    <a:cubicBezTo>
                      <a:pt x="19628" y="17544"/>
                      <a:pt x="18247" y="17143"/>
                      <a:pt x="17670" y="17017"/>
                    </a:cubicBezTo>
                    <a:cubicBezTo>
                      <a:pt x="17444" y="16264"/>
                      <a:pt x="16741" y="15938"/>
                      <a:pt x="16214" y="15411"/>
                    </a:cubicBezTo>
                    <a:cubicBezTo>
                      <a:pt x="15762" y="14959"/>
                      <a:pt x="14834" y="14633"/>
                      <a:pt x="14181" y="14357"/>
                    </a:cubicBezTo>
                    <a:cubicBezTo>
                      <a:pt x="14181" y="13880"/>
                      <a:pt x="14031" y="13453"/>
                      <a:pt x="13754" y="13102"/>
                    </a:cubicBezTo>
                    <a:cubicBezTo>
                      <a:pt x="13579" y="12976"/>
                      <a:pt x="13403" y="12851"/>
                      <a:pt x="13227" y="12775"/>
                    </a:cubicBezTo>
                    <a:cubicBezTo>
                      <a:pt x="12901" y="12600"/>
                      <a:pt x="12976" y="12625"/>
                      <a:pt x="12901" y="12223"/>
                    </a:cubicBezTo>
                    <a:cubicBezTo>
                      <a:pt x="12776" y="11420"/>
                      <a:pt x="11696" y="10843"/>
                      <a:pt x="11044" y="10391"/>
                    </a:cubicBezTo>
                    <a:cubicBezTo>
                      <a:pt x="10969" y="10316"/>
                      <a:pt x="10818" y="10341"/>
                      <a:pt x="10768" y="10240"/>
                    </a:cubicBezTo>
                    <a:cubicBezTo>
                      <a:pt x="10718" y="10165"/>
                      <a:pt x="10793" y="9989"/>
                      <a:pt x="10743" y="9889"/>
                    </a:cubicBezTo>
                    <a:cubicBezTo>
                      <a:pt x="10617" y="9688"/>
                      <a:pt x="10441" y="9538"/>
                      <a:pt x="10241" y="9437"/>
                    </a:cubicBezTo>
                    <a:cubicBezTo>
                      <a:pt x="9839" y="9161"/>
                      <a:pt x="9387" y="8986"/>
                      <a:pt x="8910" y="8860"/>
                    </a:cubicBezTo>
                    <a:cubicBezTo>
                      <a:pt x="8484" y="8785"/>
                      <a:pt x="8057" y="8609"/>
                      <a:pt x="7706" y="8383"/>
                    </a:cubicBezTo>
                    <a:cubicBezTo>
                      <a:pt x="7480" y="8207"/>
                      <a:pt x="7555" y="8107"/>
                      <a:pt x="7555" y="7856"/>
                    </a:cubicBezTo>
                    <a:cubicBezTo>
                      <a:pt x="7555" y="7555"/>
                      <a:pt x="7455" y="7254"/>
                      <a:pt x="7480" y="6953"/>
                    </a:cubicBezTo>
                    <a:cubicBezTo>
                      <a:pt x="7505" y="6651"/>
                      <a:pt x="7480" y="6375"/>
                      <a:pt x="7480" y="6099"/>
                    </a:cubicBezTo>
                    <a:cubicBezTo>
                      <a:pt x="7480" y="5873"/>
                      <a:pt x="7480" y="5923"/>
                      <a:pt x="7329" y="5823"/>
                    </a:cubicBezTo>
                    <a:cubicBezTo>
                      <a:pt x="7179" y="5698"/>
                      <a:pt x="7204" y="5572"/>
                      <a:pt x="7128" y="5421"/>
                    </a:cubicBezTo>
                    <a:cubicBezTo>
                      <a:pt x="6877" y="4945"/>
                      <a:pt x="6526" y="4493"/>
                      <a:pt x="6124" y="4116"/>
                    </a:cubicBezTo>
                    <a:cubicBezTo>
                      <a:pt x="5949" y="3966"/>
                      <a:pt x="5823" y="3815"/>
                      <a:pt x="5673" y="3665"/>
                    </a:cubicBezTo>
                    <a:cubicBezTo>
                      <a:pt x="5572" y="3489"/>
                      <a:pt x="5397" y="3363"/>
                      <a:pt x="5196" y="3338"/>
                    </a:cubicBezTo>
                    <a:cubicBezTo>
                      <a:pt x="5086" y="3338"/>
                      <a:pt x="4950" y="3391"/>
                      <a:pt x="4836" y="3391"/>
                    </a:cubicBezTo>
                    <a:cubicBezTo>
                      <a:pt x="4793" y="3391"/>
                      <a:pt x="4753" y="3384"/>
                      <a:pt x="4719" y="3363"/>
                    </a:cubicBezTo>
                    <a:cubicBezTo>
                      <a:pt x="4619" y="3313"/>
                      <a:pt x="4593" y="3188"/>
                      <a:pt x="4518" y="3112"/>
                    </a:cubicBezTo>
                    <a:cubicBezTo>
                      <a:pt x="4443" y="3012"/>
                      <a:pt x="4342" y="2912"/>
                      <a:pt x="4242" y="2861"/>
                    </a:cubicBezTo>
                    <a:cubicBezTo>
                      <a:pt x="4066" y="2736"/>
                      <a:pt x="3891" y="2610"/>
                      <a:pt x="3690" y="2535"/>
                    </a:cubicBezTo>
                    <a:cubicBezTo>
                      <a:pt x="3364" y="2334"/>
                      <a:pt x="3037" y="2108"/>
                      <a:pt x="2736" y="1832"/>
                    </a:cubicBezTo>
                    <a:cubicBezTo>
                      <a:pt x="2385" y="1581"/>
                      <a:pt x="1782" y="1807"/>
                      <a:pt x="1556" y="1381"/>
                    </a:cubicBezTo>
                    <a:cubicBezTo>
                      <a:pt x="1481" y="1230"/>
                      <a:pt x="1481" y="1155"/>
                      <a:pt x="1331" y="1054"/>
                    </a:cubicBezTo>
                    <a:cubicBezTo>
                      <a:pt x="1180" y="979"/>
                      <a:pt x="1180" y="1054"/>
                      <a:pt x="1105" y="904"/>
                    </a:cubicBezTo>
                    <a:cubicBezTo>
                      <a:pt x="1004" y="678"/>
                      <a:pt x="1054" y="452"/>
                      <a:pt x="778" y="301"/>
                    </a:cubicBezTo>
                    <a:cubicBezTo>
                      <a:pt x="527" y="176"/>
                      <a:pt x="76" y="377"/>
                      <a:pt x="2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9"/>
              <p:cNvSpPr/>
              <p:nvPr/>
            </p:nvSpPr>
            <p:spPr>
              <a:xfrm>
                <a:off x="6192641" y="1457136"/>
                <a:ext cx="982230" cy="2060123"/>
              </a:xfrm>
              <a:custGeom>
                <a:avLst/>
                <a:gdLst/>
                <a:ahLst/>
                <a:cxnLst/>
                <a:rect l="l" t="t" r="r" b="b"/>
                <a:pathLst>
                  <a:path w="15186" h="31851" extrusionOk="0">
                    <a:moveTo>
                      <a:pt x="12600" y="28061"/>
                    </a:moveTo>
                    <a:cubicBezTo>
                      <a:pt x="11496" y="26806"/>
                      <a:pt x="10793" y="25149"/>
                      <a:pt x="10115" y="23669"/>
                    </a:cubicBezTo>
                    <a:cubicBezTo>
                      <a:pt x="9262" y="21912"/>
                      <a:pt x="8609" y="20105"/>
                      <a:pt x="8107" y="18247"/>
                    </a:cubicBezTo>
                    <a:cubicBezTo>
                      <a:pt x="7856" y="17294"/>
                      <a:pt x="7580" y="16365"/>
                      <a:pt x="7229" y="15461"/>
                    </a:cubicBezTo>
                    <a:cubicBezTo>
                      <a:pt x="6877" y="14508"/>
                      <a:pt x="6501" y="13579"/>
                      <a:pt x="6124" y="12650"/>
                    </a:cubicBezTo>
                    <a:cubicBezTo>
                      <a:pt x="5773" y="11872"/>
                      <a:pt x="5497" y="11044"/>
                      <a:pt x="4970" y="10391"/>
                    </a:cubicBezTo>
                    <a:cubicBezTo>
                      <a:pt x="4518" y="9915"/>
                      <a:pt x="4192" y="9387"/>
                      <a:pt x="3941" y="8785"/>
                    </a:cubicBezTo>
                    <a:cubicBezTo>
                      <a:pt x="3790" y="8384"/>
                      <a:pt x="3564" y="8007"/>
                      <a:pt x="3338" y="7631"/>
                    </a:cubicBezTo>
                    <a:cubicBezTo>
                      <a:pt x="3163" y="7254"/>
                      <a:pt x="2987" y="6852"/>
                      <a:pt x="2862" y="6451"/>
                    </a:cubicBezTo>
                    <a:cubicBezTo>
                      <a:pt x="2711" y="6175"/>
                      <a:pt x="2636" y="5924"/>
                      <a:pt x="2560" y="5623"/>
                    </a:cubicBezTo>
                    <a:cubicBezTo>
                      <a:pt x="2535" y="5321"/>
                      <a:pt x="2460" y="4995"/>
                      <a:pt x="2335" y="4719"/>
                    </a:cubicBezTo>
                    <a:cubicBezTo>
                      <a:pt x="2134" y="4092"/>
                      <a:pt x="1908" y="3539"/>
                      <a:pt x="1757" y="2937"/>
                    </a:cubicBezTo>
                    <a:cubicBezTo>
                      <a:pt x="1582" y="2310"/>
                      <a:pt x="1531" y="1682"/>
                      <a:pt x="1356" y="1055"/>
                    </a:cubicBezTo>
                    <a:cubicBezTo>
                      <a:pt x="1255" y="678"/>
                      <a:pt x="1105" y="327"/>
                      <a:pt x="929" y="1"/>
                    </a:cubicBezTo>
                    <a:cubicBezTo>
                      <a:pt x="778" y="1306"/>
                      <a:pt x="1130" y="2586"/>
                      <a:pt x="1230" y="3866"/>
                    </a:cubicBezTo>
                    <a:cubicBezTo>
                      <a:pt x="1381" y="5020"/>
                      <a:pt x="1607" y="6175"/>
                      <a:pt x="1933" y="7304"/>
                    </a:cubicBezTo>
                    <a:cubicBezTo>
                      <a:pt x="2234" y="8484"/>
                      <a:pt x="2058" y="9613"/>
                      <a:pt x="1833" y="10768"/>
                    </a:cubicBezTo>
                    <a:cubicBezTo>
                      <a:pt x="1732" y="11345"/>
                      <a:pt x="1682" y="11948"/>
                      <a:pt x="1682" y="12525"/>
                    </a:cubicBezTo>
                    <a:cubicBezTo>
                      <a:pt x="1682" y="13077"/>
                      <a:pt x="1833" y="13930"/>
                      <a:pt x="1582" y="14382"/>
                    </a:cubicBezTo>
                    <a:cubicBezTo>
                      <a:pt x="1356" y="14232"/>
                      <a:pt x="1230" y="13704"/>
                      <a:pt x="1054" y="13177"/>
                    </a:cubicBezTo>
                    <a:cubicBezTo>
                      <a:pt x="879" y="12525"/>
                      <a:pt x="628" y="11897"/>
                      <a:pt x="76" y="12048"/>
                    </a:cubicBezTo>
                    <a:cubicBezTo>
                      <a:pt x="0" y="13228"/>
                      <a:pt x="151" y="14407"/>
                      <a:pt x="502" y="15537"/>
                    </a:cubicBezTo>
                    <a:cubicBezTo>
                      <a:pt x="603" y="15813"/>
                      <a:pt x="703" y="16089"/>
                      <a:pt x="804" y="16365"/>
                    </a:cubicBezTo>
                    <a:cubicBezTo>
                      <a:pt x="1431" y="17971"/>
                      <a:pt x="1155" y="19703"/>
                      <a:pt x="1556" y="21360"/>
                    </a:cubicBezTo>
                    <a:cubicBezTo>
                      <a:pt x="1883" y="22539"/>
                      <a:pt x="1858" y="23794"/>
                      <a:pt x="2284" y="24999"/>
                    </a:cubicBezTo>
                    <a:cubicBezTo>
                      <a:pt x="2560" y="25677"/>
                      <a:pt x="2786" y="26379"/>
                      <a:pt x="2937" y="27107"/>
                    </a:cubicBezTo>
                    <a:cubicBezTo>
                      <a:pt x="3062" y="27910"/>
                      <a:pt x="3012" y="28739"/>
                      <a:pt x="3213" y="29542"/>
                    </a:cubicBezTo>
                    <a:cubicBezTo>
                      <a:pt x="3414" y="30370"/>
                      <a:pt x="3589" y="30872"/>
                      <a:pt x="4368" y="31248"/>
                    </a:cubicBezTo>
                    <a:cubicBezTo>
                      <a:pt x="4794" y="31474"/>
                      <a:pt x="5246" y="31575"/>
                      <a:pt x="5723" y="31575"/>
                    </a:cubicBezTo>
                    <a:cubicBezTo>
                      <a:pt x="6074" y="31575"/>
                      <a:pt x="6325" y="31424"/>
                      <a:pt x="6652" y="31399"/>
                    </a:cubicBezTo>
                    <a:cubicBezTo>
                      <a:pt x="6978" y="31399"/>
                      <a:pt x="7304" y="31449"/>
                      <a:pt x="7655" y="31474"/>
                    </a:cubicBezTo>
                    <a:cubicBezTo>
                      <a:pt x="8082" y="31474"/>
                      <a:pt x="8534" y="31399"/>
                      <a:pt x="8936" y="31223"/>
                    </a:cubicBezTo>
                    <a:cubicBezTo>
                      <a:pt x="9663" y="31023"/>
                      <a:pt x="10391" y="31223"/>
                      <a:pt x="11119" y="31223"/>
                    </a:cubicBezTo>
                    <a:cubicBezTo>
                      <a:pt x="11872" y="31223"/>
                      <a:pt x="12625" y="31148"/>
                      <a:pt x="13328" y="31299"/>
                    </a:cubicBezTo>
                    <a:cubicBezTo>
                      <a:pt x="13579" y="31374"/>
                      <a:pt x="13855" y="31424"/>
                      <a:pt x="14081" y="31474"/>
                    </a:cubicBezTo>
                    <a:cubicBezTo>
                      <a:pt x="14332" y="31550"/>
                      <a:pt x="14583" y="31851"/>
                      <a:pt x="14859" y="31826"/>
                    </a:cubicBezTo>
                    <a:lnTo>
                      <a:pt x="15185" y="31148"/>
                    </a:lnTo>
                    <a:cubicBezTo>
                      <a:pt x="15160" y="30797"/>
                      <a:pt x="14633" y="30320"/>
                      <a:pt x="14407" y="30044"/>
                    </a:cubicBezTo>
                    <a:cubicBezTo>
                      <a:pt x="13855" y="29341"/>
                      <a:pt x="13177" y="28739"/>
                      <a:pt x="12600" y="2806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9"/>
              <p:cNvSpPr/>
              <p:nvPr/>
            </p:nvSpPr>
            <p:spPr>
              <a:xfrm>
                <a:off x="3518228" y="1724973"/>
                <a:ext cx="2560164" cy="1779347"/>
              </a:xfrm>
              <a:custGeom>
                <a:avLst/>
                <a:gdLst/>
                <a:ahLst/>
                <a:cxnLst/>
                <a:rect l="l" t="t" r="r" b="b"/>
                <a:pathLst>
                  <a:path w="39582" h="27510" extrusionOk="0">
                    <a:moveTo>
                      <a:pt x="38302" y="22339"/>
                    </a:moveTo>
                    <a:cubicBezTo>
                      <a:pt x="38126" y="22615"/>
                      <a:pt x="37850" y="23267"/>
                      <a:pt x="37549" y="23443"/>
                    </a:cubicBezTo>
                    <a:cubicBezTo>
                      <a:pt x="37247" y="23594"/>
                      <a:pt x="36896" y="23292"/>
                      <a:pt x="36620" y="23267"/>
                    </a:cubicBezTo>
                    <a:cubicBezTo>
                      <a:pt x="36018" y="23217"/>
                      <a:pt x="35465" y="23543"/>
                      <a:pt x="34888" y="23518"/>
                    </a:cubicBezTo>
                    <a:cubicBezTo>
                      <a:pt x="34386" y="23493"/>
                      <a:pt x="33909" y="23493"/>
                      <a:pt x="33407" y="23493"/>
                    </a:cubicBezTo>
                    <a:cubicBezTo>
                      <a:pt x="32504" y="23543"/>
                      <a:pt x="31600" y="23518"/>
                      <a:pt x="30697" y="23443"/>
                    </a:cubicBezTo>
                    <a:cubicBezTo>
                      <a:pt x="29366" y="23343"/>
                      <a:pt x="28061" y="23619"/>
                      <a:pt x="26706" y="23543"/>
                    </a:cubicBezTo>
                    <a:cubicBezTo>
                      <a:pt x="24071" y="23368"/>
                      <a:pt x="21561" y="24422"/>
                      <a:pt x="19051" y="25200"/>
                    </a:cubicBezTo>
                    <a:cubicBezTo>
                      <a:pt x="17721" y="25602"/>
                      <a:pt x="16340" y="25802"/>
                      <a:pt x="15010" y="26154"/>
                    </a:cubicBezTo>
                    <a:cubicBezTo>
                      <a:pt x="13805" y="26455"/>
                      <a:pt x="12626" y="26229"/>
                      <a:pt x="11421" y="26480"/>
                    </a:cubicBezTo>
                    <a:cubicBezTo>
                      <a:pt x="10241" y="26756"/>
                      <a:pt x="9162" y="27509"/>
                      <a:pt x="7982" y="26806"/>
                    </a:cubicBezTo>
                    <a:cubicBezTo>
                      <a:pt x="7581" y="26555"/>
                      <a:pt x="7154" y="26354"/>
                      <a:pt x="6702" y="26229"/>
                    </a:cubicBezTo>
                    <a:lnTo>
                      <a:pt x="6602" y="26179"/>
                    </a:lnTo>
                    <a:cubicBezTo>
                      <a:pt x="5297" y="25777"/>
                      <a:pt x="4092" y="25100"/>
                      <a:pt x="2812" y="24673"/>
                    </a:cubicBezTo>
                    <a:cubicBezTo>
                      <a:pt x="2009" y="24422"/>
                      <a:pt x="1231" y="24146"/>
                      <a:pt x="729" y="23493"/>
                    </a:cubicBezTo>
                    <a:cubicBezTo>
                      <a:pt x="603" y="23368"/>
                      <a:pt x="1" y="22715"/>
                      <a:pt x="1" y="22565"/>
                    </a:cubicBezTo>
                    <a:cubicBezTo>
                      <a:pt x="76" y="22238"/>
                      <a:pt x="628" y="22339"/>
                      <a:pt x="879" y="22314"/>
                    </a:cubicBezTo>
                    <a:cubicBezTo>
                      <a:pt x="1507" y="22314"/>
                      <a:pt x="2285" y="22389"/>
                      <a:pt x="2887" y="22138"/>
                    </a:cubicBezTo>
                    <a:cubicBezTo>
                      <a:pt x="3038" y="21536"/>
                      <a:pt x="3866" y="21109"/>
                      <a:pt x="4343" y="20732"/>
                    </a:cubicBezTo>
                    <a:cubicBezTo>
                      <a:pt x="4870" y="20281"/>
                      <a:pt x="5497" y="19979"/>
                      <a:pt x="6050" y="19553"/>
                    </a:cubicBezTo>
                    <a:cubicBezTo>
                      <a:pt x="6451" y="19252"/>
                      <a:pt x="7028" y="18925"/>
                      <a:pt x="7229" y="18448"/>
                    </a:cubicBezTo>
                    <a:cubicBezTo>
                      <a:pt x="7530" y="17771"/>
                      <a:pt x="7455" y="17269"/>
                      <a:pt x="7530" y="16491"/>
                    </a:cubicBezTo>
                    <a:cubicBezTo>
                      <a:pt x="7631" y="15788"/>
                      <a:pt x="7781" y="15085"/>
                      <a:pt x="7957" y="14382"/>
                    </a:cubicBezTo>
                    <a:cubicBezTo>
                      <a:pt x="8133" y="13680"/>
                      <a:pt x="8660" y="13153"/>
                      <a:pt x="8961" y="12500"/>
                    </a:cubicBezTo>
                    <a:cubicBezTo>
                      <a:pt x="9212" y="11873"/>
                      <a:pt x="9538" y="11245"/>
                      <a:pt x="9890" y="10643"/>
                    </a:cubicBezTo>
                    <a:cubicBezTo>
                      <a:pt x="10291" y="10015"/>
                      <a:pt x="10392" y="9363"/>
                      <a:pt x="10593" y="8660"/>
                    </a:cubicBezTo>
                    <a:cubicBezTo>
                      <a:pt x="11044" y="7104"/>
                      <a:pt x="11697" y="5598"/>
                      <a:pt x="12550" y="4243"/>
                    </a:cubicBezTo>
                    <a:lnTo>
                      <a:pt x="12651" y="4067"/>
                    </a:lnTo>
                    <a:cubicBezTo>
                      <a:pt x="13529" y="2737"/>
                      <a:pt x="14583" y="1532"/>
                      <a:pt x="15738" y="453"/>
                    </a:cubicBezTo>
                    <a:cubicBezTo>
                      <a:pt x="16240" y="1"/>
                      <a:pt x="16993" y="26"/>
                      <a:pt x="17470" y="503"/>
                    </a:cubicBezTo>
                    <a:cubicBezTo>
                      <a:pt x="17595" y="653"/>
                      <a:pt x="17620" y="904"/>
                      <a:pt x="17746" y="1030"/>
                    </a:cubicBezTo>
                    <a:cubicBezTo>
                      <a:pt x="17896" y="1155"/>
                      <a:pt x="18047" y="1130"/>
                      <a:pt x="18197" y="1206"/>
                    </a:cubicBezTo>
                    <a:cubicBezTo>
                      <a:pt x="18524" y="1331"/>
                      <a:pt x="18800" y="1582"/>
                      <a:pt x="18950" y="1883"/>
                    </a:cubicBezTo>
                    <a:cubicBezTo>
                      <a:pt x="19327" y="2536"/>
                      <a:pt x="19327" y="2762"/>
                      <a:pt x="20030" y="3088"/>
                    </a:cubicBezTo>
                    <a:cubicBezTo>
                      <a:pt x="20582" y="3389"/>
                      <a:pt x="21034" y="3841"/>
                      <a:pt x="21335" y="4418"/>
                    </a:cubicBezTo>
                    <a:cubicBezTo>
                      <a:pt x="21435" y="4694"/>
                      <a:pt x="21636" y="4920"/>
                      <a:pt x="21887" y="5096"/>
                    </a:cubicBezTo>
                    <a:cubicBezTo>
                      <a:pt x="22113" y="5171"/>
                      <a:pt x="22364" y="5121"/>
                      <a:pt x="22514" y="4945"/>
                    </a:cubicBezTo>
                    <a:cubicBezTo>
                      <a:pt x="22941" y="4619"/>
                      <a:pt x="22916" y="3138"/>
                      <a:pt x="23569" y="3289"/>
                    </a:cubicBezTo>
                    <a:cubicBezTo>
                      <a:pt x="24045" y="3414"/>
                      <a:pt x="24397" y="4167"/>
                      <a:pt x="24924" y="4092"/>
                    </a:cubicBezTo>
                    <a:cubicBezTo>
                      <a:pt x="25225" y="4067"/>
                      <a:pt x="25677" y="3439"/>
                      <a:pt x="25878" y="3188"/>
                    </a:cubicBezTo>
                    <a:cubicBezTo>
                      <a:pt x="26078" y="2988"/>
                      <a:pt x="26254" y="2812"/>
                      <a:pt x="26480" y="2636"/>
                    </a:cubicBezTo>
                    <a:cubicBezTo>
                      <a:pt x="26982" y="2210"/>
                      <a:pt x="27559" y="2235"/>
                      <a:pt x="28162" y="2034"/>
                    </a:cubicBezTo>
                    <a:cubicBezTo>
                      <a:pt x="28337" y="1959"/>
                      <a:pt x="28538" y="1959"/>
                      <a:pt x="28739" y="2034"/>
                    </a:cubicBezTo>
                    <a:cubicBezTo>
                      <a:pt x="29015" y="2134"/>
                      <a:pt x="29216" y="2410"/>
                      <a:pt x="29517" y="2737"/>
                    </a:cubicBezTo>
                    <a:cubicBezTo>
                      <a:pt x="30571" y="3816"/>
                      <a:pt x="31023" y="5196"/>
                      <a:pt x="31299" y="6627"/>
                    </a:cubicBezTo>
                    <a:cubicBezTo>
                      <a:pt x="31525" y="7907"/>
                      <a:pt x="32629" y="8083"/>
                      <a:pt x="33683" y="8660"/>
                    </a:cubicBezTo>
                    <a:cubicBezTo>
                      <a:pt x="33909" y="8810"/>
                      <a:pt x="35767" y="10718"/>
                      <a:pt x="36143" y="10542"/>
                    </a:cubicBezTo>
                    <a:cubicBezTo>
                      <a:pt x="35967" y="11270"/>
                      <a:pt x="37875" y="12023"/>
                      <a:pt x="38302" y="12374"/>
                    </a:cubicBezTo>
                    <a:cubicBezTo>
                      <a:pt x="38728" y="12726"/>
                      <a:pt x="38829" y="13504"/>
                      <a:pt x="38904" y="13956"/>
                    </a:cubicBezTo>
                    <a:cubicBezTo>
                      <a:pt x="38904" y="14232"/>
                      <a:pt x="38954" y="14508"/>
                      <a:pt x="39004" y="14809"/>
                    </a:cubicBezTo>
                    <a:cubicBezTo>
                      <a:pt x="39130" y="15110"/>
                      <a:pt x="39205" y="15411"/>
                      <a:pt x="39230" y="15738"/>
                    </a:cubicBezTo>
                    <a:cubicBezTo>
                      <a:pt x="39406" y="17871"/>
                      <a:pt x="39582" y="20506"/>
                      <a:pt x="38302" y="223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9"/>
              <p:cNvSpPr/>
              <p:nvPr/>
            </p:nvSpPr>
            <p:spPr>
              <a:xfrm>
                <a:off x="3519845" y="1989577"/>
                <a:ext cx="858886" cy="1431886"/>
              </a:xfrm>
              <a:custGeom>
                <a:avLst/>
                <a:gdLst/>
                <a:ahLst/>
                <a:cxnLst/>
                <a:rect l="l" t="t" r="r" b="b"/>
                <a:pathLst>
                  <a:path w="13279" h="22138" extrusionOk="0">
                    <a:moveTo>
                      <a:pt x="13228" y="5548"/>
                    </a:moveTo>
                    <a:cubicBezTo>
                      <a:pt x="13203" y="6401"/>
                      <a:pt x="13128" y="7229"/>
                      <a:pt x="13027" y="8058"/>
                    </a:cubicBezTo>
                    <a:cubicBezTo>
                      <a:pt x="12902" y="8710"/>
                      <a:pt x="12877" y="9388"/>
                      <a:pt x="12927" y="10040"/>
                    </a:cubicBezTo>
                    <a:cubicBezTo>
                      <a:pt x="12977" y="10517"/>
                      <a:pt x="12751" y="10894"/>
                      <a:pt x="12550" y="11295"/>
                    </a:cubicBezTo>
                    <a:cubicBezTo>
                      <a:pt x="12174" y="12098"/>
                      <a:pt x="11873" y="12927"/>
                      <a:pt x="11571" y="13755"/>
                    </a:cubicBezTo>
                    <a:cubicBezTo>
                      <a:pt x="11371" y="14307"/>
                      <a:pt x="11145" y="14859"/>
                      <a:pt x="10944" y="15412"/>
                    </a:cubicBezTo>
                    <a:cubicBezTo>
                      <a:pt x="10693" y="16089"/>
                      <a:pt x="10492" y="16742"/>
                      <a:pt x="10266" y="17445"/>
                    </a:cubicBezTo>
                    <a:cubicBezTo>
                      <a:pt x="10091" y="17947"/>
                      <a:pt x="9990" y="18499"/>
                      <a:pt x="9990" y="19051"/>
                    </a:cubicBezTo>
                    <a:cubicBezTo>
                      <a:pt x="9990" y="19377"/>
                      <a:pt x="9915" y="19703"/>
                      <a:pt x="9739" y="19980"/>
                    </a:cubicBezTo>
                    <a:cubicBezTo>
                      <a:pt x="9212" y="20833"/>
                      <a:pt x="8409" y="21360"/>
                      <a:pt x="7531" y="21812"/>
                    </a:cubicBezTo>
                    <a:cubicBezTo>
                      <a:pt x="7280" y="21962"/>
                      <a:pt x="6978" y="22063"/>
                      <a:pt x="6702" y="22138"/>
                    </a:cubicBezTo>
                    <a:lnTo>
                      <a:pt x="6602" y="22113"/>
                    </a:lnTo>
                    <a:cubicBezTo>
                      <a:pt x="5297" y="21711"/>
                      <a:pt x="4092" y="21009"/>
                      <a:pt x="2812" y="20607"/>
                    </a:cubicBezTo>
                    <a:cubicBezTo>
                      <a:pt x="2009" y="20356"/>
                      <a:pt x="1231" y="20080"/>
                      <a:pt x="704" y="19427"/>
                    </a:cubicBezTo>
                    <a:cubicBezTo>
                      <a:pt x="603" y="19277"/>
                      <a:pt x="1" y="18649"/>
                      <a:pt x="1" y="18499"/>
                    </a:cubicBezTo>
                    <a:cubicBezTo>
                      <a:pt x="51" y="18172"/>
                      <a:pt x="628" y="18248"/>
                      <a:pt x="854" y="18248"/>
                    </a:cubicBezTo>
                    <a:cubicBezTo>
                      <a:pt x="1507" y="18248"/>
                      <a:pt x="2285" y="18323"/>
                      <a:pt x="2887" y="18072"/>
                    </a:cubicBezTo>
                    <a:cubicBezTo>
                      <a:pt x="3013" y="17470"/>
                      <a:pt x="3866" y="17043"/>
                      <a:pt x="4343" y="16666"/>
                    </a:cubicBezTo>
                    <a:cubicBezTo>
                      <a:pt x="4870" y="16215"/>
                      <a:pt x="5498" y="15888"/>
                      <a:pt x="6050" y="15487"/>
                    </a:cubicBezTo>
                    <a:cubicBezTo>
                      <a:pt x="6451" y="15186"/>
                      <a:pt x="7029" y="14834"/>
                      <a:pt x="7229" y="14382"/>
                    </a:cubicBezTo>
                    <a:cubicBezTo>
                      <a:pt x="7531" y="13705"/>
                      <a:pt x="7455" y="13203"/>
                      <a:pt x="7531" y="12425"/>
                    </a:cubicBezTo>
                    <a:cubicBezTo>
                      <a:pt x="7631" y="11722"/>
                      <a:pt x="7782" y="11019"/>
                      <a:pt x="7957" y="10316"/>
                    </a:cubicBezTo>
                    <a:cubicBezTo>
                      <a:pt x="8133" y="9589"/>
                      <a:pt x="8660" y="9087"/>
                      <a:pt x="8961" y="8434"/>
                    </a:cubicBezTo>
                    <a:cubicBezTo>
                      <a:pt x="9212" y="7782"/>
                      <a:pt x="9538" y="7179"/>
                      <a:pt x="9890" y="6577"/>
                    </a:cubicBezTo>
                    <a:cubicBezTo>
                      <a:pt x="10291" y="5949"/>
                      <a:pt x="10392" y="5297"/>
                      <a:pt x="10593" y="4594"/>
                    </a:cubicBezTo>
                    <a:cubicBezTo>
                      <a:pt x="11019" y="3038"/>
                      <a:pt x="11697" y="1532"/>
                      <a:pt x="12550" y="152"/>
                    </a:cubicBezTo>
                    <a:lnTo>
                      <a:pt x="12651" y="1"/>
                    </a:lnTo>
                    <a:cubicBezTo>
                      <a:pt x="12676" y="76"/>
                      <a:pt x="12676" y="177"/>
                      <a:pt x="12701" y="252"/>
                    </a:cubicBezTo>
                    <a:cubicBezTo>
                      <a:pt x="12852" y="653"/>
                      <a:pt x="13077" y="1005"/>
                      <a:pt x="13178" y="1406"/>
                    </a:cubicBezTo>
                    <a:cubicBezTo>
                      <a:pt x="13278" y="1934"/>
                      <a:pt x="13278" y="2461"/>
                      <a:pt x="13228" y="3013"/>
                    </a:cubicBezTo>
                    <a:cubicBezTo>
                      <a:pt x="13128" y="3866"/>
                      <a:pt x="13253" y="4694"/>
                      <a:pt x="13228" y="5548"/>
                    </a:cubicBezTo>
                    <a:close/>
                  </a:path>
                </a:pathLst>
              </a:custGeom>
              <a:solidFill>
                <a:srgbClr val="000000">
                  <a:alpha val="135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9"/>
              <p:cNvSpPr/>
              <p:nvPr/>
            </p:nvSpPr>
            <p:spPr>
              <a:xfrm>
                <a:off x="4933802" y="1853232"/>
                <a:ext cx="441635" cy="487105"/>
              </a:xfrm>
              <a:custGeom>
                <a:avLst/>
                <a:gdLst/>
                <a:ahLst/>
                <a:cxnLst/>
                <a:rect l="l" t="t" r="r" b="b"/>
                <a:pathLst>
                  <a:path w="6828" h="7531" extrusionOk="0">
                    <a:moveTo>
                      <a:pt x="6150" y="3113"/>
                    </a:moveTo>
                    <a:cubicBezTo>
                      <a:pt x="6050" y="3941"/>
                      <a:pt x="6025" y="4794"/>
                      <a:pt x="6075" y="5623"/>
                    </a:cubicBezTo>
                    <a:cubicBezTo>
                      <a:pt x="6100" y="5924"/>
                      <a:pt x="6150" y="6200"/>
                      <a:pt x="6150" y="6501"/>
                    </a:cubicBezTo>
                    <a:cubicBezTo>
                      <a:pt x="6150" y="6827"/>
                      <a:pt x="6000" y="7154"/>
                      <a:pt x="6025" y="7480"/>
                    </a:cubicBezTo>
                    <a:cubicBezTo>
                      <a:pt x="5322" y="7530"/>
                      <a:pt x="4720" y="6953"/>
                      <a:pt x="4293" y="6476"/>
                    </a:cubicBezTo>
                    <a:cubicBezTo>
                      <a:pt x="4067" y="6225"/>
                      <a:pt x="3941" y="5974"/>
                      <a:pt x="3716" y="5748"/>
                    </a:cubicBezTo>
                    <a:cubicBezTo>
                      <a:pt x="3515" y="5472"/>
                      <a:pt x="3339" y="5196"/>
                      <a:pt x="3189" y="4920"/>
                    </a:cubicBezTo>
                    <a:cubicBezTo>
                      <a:pt x="3113" y="4794"/>
                      <a:pt x="2988" y="4694"/>
                      <a:pt x="2887" y="4619"/>
                    </a:cubicBezTo>
                    <a:cubicBezTo>
                      <a:pt x="2762" y="4518"/>
                      <a:pt x="2687" y="4418"/>
                      <a:pt x="2561" y="4318"/>
                    </a:cubicBezTo>
                    <a:cubicBezTo>
                      <a:pt x="2310" y="4092"/>
                      <a:pt x="2034" y="3916"/>
                      <a:pt x="1758" y="3765"/>
                    </a:cubicBezTo>
                    <a:cubicBezTo>
                      <a:pt x="1582" y="3690"/>
                      <a:pt x="1407" y="3615"/>
                      <a:pt x="1206" y="3590"/>
                    </a:cubicBezTo>
                    <a:cubicBezTo>
                      <a:pt x="1030" y="3565"/>
                      <a:pt x="854" y="3540"/>
                      <a:pt x="654" y="3514"/>
                    </a:cubicBezTo>
                    <a:cubicBezTo>
                      <a:pt x="428" y="3414"/>
                      <a:pt x="202" y="3289"/>
                      <a:pt x="1" y="3138"/>
                    </a:cubicBezTo>
                    <a:cubicBezTo>
                      <a:pt x="227" y="3213"/>
                      <a:pt x="478" y="3163"/>
                      <a:pt x="628" y="2987"/>
                    </a:cubicBezTo>
                    <a:cubicBezTo>
                      <a:pt x="1030" y="2661"/>
                      <a:pt x="1005" y="1180"/>
                      <a:pt x="1683" y="1331"/>
                    </a:cubicBezTo>
                    <a:cubicBezTo>
                      <a:pt x="2159" y="1456"/>
                      <a:pt x="2511" y="2209"/>
                      <a:pt x="3013" y="2134"/>
                    </a:cubicBezTo>
                    <a:cubicBezTo>
                      <a:pt x="3339" y="2109"/>
                      <a:pt x="3791" y="1481"/>
                      <a:pt x="3992" y="1230"/>
                    </a:cubicBezTo>
                    <a:cubicBezTo>
                      <a:pt x="4167" y="1030"/>
                      <a:pt x="4368" y="854"/>
                      <a:pt x="4569" y="678"/>
                    </a:cubicBezTo>
                    <a:cubicBezTo>
                      <a:pt x="5071" y="227"/>
                      <a:pt x="5673" y="252"/>
                      <a:pt x="6251" y="76"/>
                    </a:cubicBezTo>
                    <a:cubicBezTo>
                      <a:pt x="6451" y="1"/>
                      <a:pt x="6652" y="1"/>
                      <a:pt x="6828" y="76"/>
                    </a:cubicBezTo>
                    <a:cubicBezTo>
                      <a:pt x="6753" y="503"/>
                      <a:pt x="6652" y="929"/>
                      <a:pt x="6502" y="1356"/>
                    </a:cubicBezTo>
                    <a:cubicBezTo>
                      <a:pt x="6326" y="1933"/>
                      <a:pt x="6200" y="2510"/>
                      <a:pt x="6150" y="3113"/>
                    </a:cubicBezTo>
                    <a:close/>
                  </a:path>
                </a:pathLst>
              </a:custGeom>
              <a:solidFill>
                <a:srgbClr val="000000">
                  <a:alpha val="135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" name="Google Shape;740;p39"/>
            <p:cNvGrpSpPr/>
            <p:nvPr/>
          </p:nvGrpSpPr>
          <p:grpSpPr>
            <a:xfrm>
              <a:off x="4406636" y="3058421"/>
              <a:ext cx="6172500" cy="2489053"/>
              <a:chOff x="4406636" y="3058421"/>
              <a:chExt cx="6172500" cy="2489053"/>
            </a:xfrm>
          </p:grpSpPr>
          <p:sp>
            <p:nvSpPr>
              <p:cNvPr id="741" name="Google Shape;741;p39"/>
              <p:cNvSpPr/>
              <p:nvPr/>
            </p:nvSpPr>
            <p:spPr>
              <a:xfrm>
                <a:off x="4406636" y="4029474"/>
                <a:ext cx="6172500" cy="1518000"/>
              </a:xfrm>
              <a:prstGeom prst="roundRect">
                <a:avLst>
                  <a:gd name="adj" fmla="val 44437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2" name="Google Shape;742;p39"/>
              <p:cNvGrpSpPr/>
              <p:nvPr/>
            </p:nvGrpSpPr>
            <p:grpSpPr>
              <a:xfrm>
                <a:off x="4695565" y="3058421"/>
                <a:ext cx="5572685" cy="1794280"/>
                <a:chOff x="2960480" y="2296416"/>
                <a:chExt cx="4829655" cy="1554446"/>
              </a:xfrm>
            </p:grpSpPr>
            <p:sp>
              <p:nvSpPr>
                <p:cNvPr id="743" name="Google Shape;743;p39"/>
                <p:cNvSpPr/>
                <p:nvPr/>
              </p:nvSpPr>
              <p:spPr>
                <a:xfrm>
                  <a:off x="7028687" y="2906795"/>
                  <a:ext cx="65" cy="3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51" fill="none" extrusionOk="0">
                      <a:moveTo>
                        <a:pt x="0" y="1"/>
                      </a:moveTo>
                      <a:lnTo>
                        <a:pt x="0" y="51"/>
                      </a:lnTo>
                    </a:path>
                  </a:pathLst>
                </a:custGeom>
                <a:noFill/>
                <a:ln w="2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39"/>
                <p:cNvSpPr/>
                <p:nvPr/>
              </p:nvSpPr>
              <p:spPr>
                <a:xfrm>
                  <a:off x="7359846" y="3078907"/>
                  <a:ext cx="34151" cy="103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1607" extrusionOk="0">
                      <a:moveTo>
                        <a:pt x="527" y="1606"/>
                      </a:moveTo>
                      <a:cubicBezTo>
                        <a:pt x="527" y="879"/>
                        <a:pt x="452" y="427"/>
                        <a:pt x="0" y="0"/>
                      </a:cubicBezTo>
                      <a:cubicBezTo>
                        <a:pt x="51" y="201"/>
                        <a:pt x="126" y="402"/>
                        <a:pt x="176" y="603"/>
                      </a:cubicBezTo>
                      <a:close/>
                    </a:path>
                  </a:pathLst>
                </a:custGeom>
                <a:solidFill>
                  <a:srgbClr val="99DF8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39"/>
                <p:cNvSpPr/>
                <p:nvPr/>
              </p:nvSpPr>
              <p:spPr>
                <a:xfrm>
                  <a:off x="3121209" y="2296416"/>
                  <a:ext cx="4668926" cy="1430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85" h="22113" extrusionOk="0">
                      <a:moveTo>
                        <a:pt x="72134" y="12299"/>
                      </a:moveTo>
                      <a:cubicBezTo>
                        <a:pt x="72084" y="12952"/>
                        <a:pt x="72084" y="13378"/>
                        <a:pt x="71557" y="13930"/>
                      </a:cubicBezTo>
                      <a:cubicBezTo>
                        <a:pt x="71256" y="14232"/>
                        <a:pt x="70879" y="14432"/>
                        <a:pt x="70628" y="14759"/>
                      </a:cubicBezTo>
                      <a:cubicBezTo>
                        <a:pt x="70277" y="15210"/>
                        <a:pt x="70101" y="15788"/>
                        <a:pt x="69825" y="16290"/>
                      </a:cubicBezTo>
                      <a:cubicBezTo>
                        <a:pt x="69323" y="17218"/>
                        <a:pt x="68846" y="17695"/>
                        <a:pt x="67767" y="17921"/>
                      </a:cubicBezTo>
                      <a:cubicBezTo>
                        <a:pt x="66337" y="18247"/>
                        <a:pt x="64931" y="18699"/>
                        <a:pt x="63576" y="19251"/>
                      </a:cubicBezTo>
                      <a:cubicBezTo>
                        <a:pt x="61693" y="20004"/>
                        <a:pt x="59811" y="20029"/>
                        <a:pt x="57853" y="20481"/>
                      </a:cubicBezTo>
                      <a:cubicBezTo>
                        <a:pt x="55569" y="21008"/>
                        <a:pt x="53386" y="21008"/>
                        <a:pt x="51076" y="21109"/>
                      </a:cubicBezTo>
                      <a:cubicBezTo>
                        <a:pt x="48240" y="21234"/>
                        <a:pt x="45454" y="21234"/>
                        <a:pt x="42643" y="21560"/>
                      </a:cubicBezTo>
                      <a:cubicBezTo>
                        <a:pt x="38954" y="21987"/>
                        <a:pt x="35214" y="22113"/>
                        <a:pt x="31499" y="21912"/>
                      </a:cubicBezTo>
                      <a:cubicBezTo>
                        <a:pt x="28312" y="21711"/>
                        <a:pt x="25124" y="21410"/>
                        <a:pt x="21937" y="21159"/>
                      </a:cubicBezTo>
                      <a:cubicBezTo>
                        <a:pt x="21134" y="21084"/>
                        <a:pt x="20356" y="21033"/>
                        <a:pt x="19577" y="20983"/>
                      </a:cubicBezTo>
                      <a:lnTo>
                        <a:pt x="19577" y="20983"/>
                      </a:lnTo>
                      <a:lnTo>
                        <a:pt x="16716" y="20782"/>
                      </a:lnTo>
                      <a:lnTo>
                        <a:pt x="16716" y="20782"/>
                      </a:lnTo>
                      <a:cubicBezTo>
                        <a:pt x="15637" y="20732"/>
                        <a:pt x="14583" y="20707"/>
                        <a:pt x="13504" y="20707"/>
                      </a:cubicBezTo>
                      <a:cubicBezTo>
                        <a:pt x="11270" y="20707"/>
                        <a:pt x="9086" y="20732"/>
                        <a:pt x="6903" y="20255"/>
                      </a:cubicBezTo>
                      <a:cubicBezTo>
                        <a:pt x="5020" y="19879"/>
                        <a:pt x="3138" y="19402"/>
                        <a:pt x="1306" y="18800"/>
                      </a:cubicBezTo>
                      <a:cubicBezTo>
                        <a:pt x="929" y="18699"/>
                        <a:pt x="603" y="18498"/>
                        <a:pt x="327" y="18247"/>
                      </a:cubicBezTo>
                      <a:cubicBezTo>
                        <a:pt x="0" y="17821"/>
                        <a:pt x="51" y="17093"/>
                        <a:pt x="51" y="16591"/>
                      </a:cubicBezTo>
                      <a:cubicBezTo>
                        <a:pt x="25" y="16265"/>
                        <a:pt x="25" y="15963"/>
                        <a:pt x="51" y="15637"/>
                      </a:cubicBezTo>
                      <a:cubicBezTo>
                        <a:pt x="201" y="15286"/>
                        <a:pt x="402" y="14985"/>
                        <a:pt x="628" y="14683"/>
                      </a:cubicBezTo>
                      <a:cubicBezTo>
                        <a:pt x="1004" y="14206"/>
                        <a:pt x="1481" y="13805"/>
                        <a:pt x="2033" y="13479"/>
                      </a:cubicBezTo>
                      <a:cubicBezTo>
                        <a:pt x="2912" y="12851"/>
                        <a:pt x="3740" y="12173"/>
                        <a:pt x="4543" y="11446"/>
                      </a:cubicBezTo>
                      <a:cubicBezTo>
                        <a:pt x="5372" y="10718"/>
                        <a:pt x="6526" y="10391"/>
                        <a:pt x="7530" y="9889"/>
                      </a:cubicBezTo>
                      <a:cubicBezTo>
                        <a:pt x="8710" y="9287"/>
                        <a:pt x="9914" y="8810"/>
                        <a:pt x="11119" y="8283"/>
                      </a:cubicBezTo>
                      <a:cubicBezTo>
                        <a:pt x="11696" y="8082"/>
                        <a:pt x="12224" y="7806"/>
                        <a:pt x="12725" y="7480"/>
                      </a:cubicBezTo>
                      <a:cubicBezTo>
                        <a:pt x="13127" y="7179"/>
                        <a:pt x="13504" y="6827"/>
                        <a:pt x="13880" y="6501"/>
                      </a:cubicBezTo>
                      <a:cubicBezTo>
                        <a:pt x="14206" y="6225"/>
                        <a:pt x="14508" y="5899"/>
                        <a:pt x="14758" y="5572"/>
                      </a:cubicBezTo>
                      <a:cubicBezTo>
                        <a:pt x="14934" y="5347"/>
                        <a:pt x="15135" y="5171"/>
                        <a:pt x="15336" y="4995"/>
                      </a:cubicBezTo>
                      <a:lnTo>
                        <a:pt x="15511" y="4845"/>
                      </a:lnTo>
                      <a:lnTo>
                        <a:pt x="15762" y="4644"/>
                      </a:lnTo>
                      <a:cubicBezTo>
                        <a:pt x="15988" y="4443"/>
                        <a:pt x="16239" y="4242"/>
                        <a:pt x="16465" y="4041"/>
                      </a:cubicBezTo>
                      <a:cubicBezTo>
                        <a:pt x="16541" y="3966"/>
                        <a:pt x="16616" y="3916"/>
                        <a:pt x="16691" y="3841"/>
                      </a:cubicBezTo>
                      <a:lnTo>
                        <a:pt x="16791" y="3740"/>
                      </a:lnTo>
                      <a:cubicBezTo>
                        <a:pt x="16992" y="3539"/>
                        <a:pt x="17218" y="3339"/>
                        <a:pt x="17444" y="3188"/>
                      </a:cubicBezTo>
                      <a:lnTo>
                        <a:pt x="17645" y="3038"/>
                      </a:lnTo>
                      <a:lnTo>
                        <a:pt x="18122" y="2736"/>
                      </a:lnTo>
                      <a:cubicBezTo>
                        <a:pt x="18147" y="2736"/>
                        <a:pt x="18147" y="2711"/>
                        <a:pt x="18172" y="2711"/>
                      </a:cubicBezTo>
                      <a:cubicBezTo>
                        <a:pt x="18222" y="2686"/>
                        <a:pt x="18272" y="2661"/>
                        <a:pt x="18297" y="2611"/>
                      </a:cubicBezTo>
                      <a:lnTo>
                        <a:pt x="18373" y="2586"/>
                      </a:lnTo>
                      <a:cubicBezTo>
                        <a:pt x="18599" y="2460"/>
                        <a:pt x="18825" y="2335"/>
                        <a:pt x="19075" y="2234"/>
                      </a:cubicBezTo>
                      <a:lnTo>
                        <a:pt x="19477" y="2059"/>
                      </a:lnTo>
                      <a:lnTo>
                        <a:pt x="19728" y="1958"/>
                      </a:lnTo>
                      <a:lnTo>
                        <a:pt x="19728" y="1958"/>
                      </a:lnTo>
                      <a:cubicBezTo>
                        <a:pt x="20004" y="1883"/>
                        <a:pt x="20255" y="1757"/>
                        <a:pt x="20506" y="1632"/>
                      </a:cubicBezTo>
                      <a:cubicBezTo>
                        <a:pt x="20556" y="1582"/>
                        <a:pt x="20632" y="1557"/>
                        <a:pt x="20682" y="1532"/>
                      </a:cubicBezTo>
                      <a:lnTo>
                        <a:pt x="20782" y="1456"/>
                      </a:lnTo>
                      <a:cubicBezTo>
                        <a:pt x="21209" y="1180"/>
                        <a:pt x="21435" y="1055"/>
                        <a:pt x="22012" y="1281"/>
                      </a:cubicBezTo>
                      <a:cubicBezTo>
                        <a:pt x="22138" y="1331"/>
                        <a:pt x="22288" y="1381"/>
                        <a:pt x="22439" y="1406"/>
                      </a:cubicBezTo>
                      <a:cubicBezTo>
                        <a:pt x="22614" y="1431"/>
                        <a:pt x="22765" y="1456"/>
                        <a:pt x="22916" y="1456"/>
                      </a:cubicBezTo>
                      <a:cubicBezTo>
                        <a:pt x="23141" y="1456"/>
                        <a:pt x="23342" y="1406"/>
                        <a:pt x="23518" y="1331"/>
                      </a:cubicBezTo>
                      <a:lnTo>
                        <a:pt x="23518" y="1331"/>
                      </a:lnTo>
                      <a:cubicBezTo>
                        <a:pt x="23618" y="1281"/>
                        <a:pt x="23694" y="1230"/>
                        <a:pt x="23769" y="1155"/>
                      </a:cubicBezTo>
                      <a:cubicBezTo>
                        <a:pt x="23869" y="1080"/>
                        <a:pt x="23995" y="1005"/>
                        <a:pt x="24095" y="929"/>
                      </a:cubicBezTo>
                      <a:cubicBezTo>
                        <a:pt x="24120" y="904"/>
                        <a:pt x="24145" y="904"/>
                        <a:pt x="24171" y="879"/>
                      </a:cubicBezTo>
                      <a:cubicBezTo>
                        <a:pt x="24246" y="829"/>
                        <a:pt x="24321" y="804"/>
                        <a:pt x="24396" y="779"/>
                      </a:cubicBezTo>
                      <a:cubicBezTo>
                        <a:pt x="24673" y="703"/>
                        <a:pt x="24949" y="628"/>
                        <a:pt x="25225" y="578"/>
                      </a:cubicBezTo>
                      <a:cubicBezTo>
                        <a:pt x="26429" y="352"/>
                        <a:pt x="27684" y="252"/>
                        <a:pt x="28914" y="302"/>
                      </a:cubicBezTo>
                      <a:cubicBezTo>
                        <a:pt x="29266" y="302"/>
                        <a:pt x="29617" y="327"/>
                        <a:pt x="29968" y="352"/>
                      </a:cubicBezTo>
                      <a:cubicBezTo>
                        <a:pt x="30144" y="352"/>
                        <a:pt x="30320" y="377"/>
                        <a:pt x="30521" y="402"/>
                      </a:cubicBezTo>
                      <a:cubicBezTo>
                        <a:pt x="31098" y="452"/>
                        <a:pt x="31675" y="503"/>
                        <a:pt x="32227" y="477"/>
                      </a:cubicBezTo>
                      <a:cubicBezTo>
                        <a:pt x="32729" y="477"/>
                        <a:pt x="33181" y="201"/>
                        <a:pt x="33683" y="126"/>
                      </a:cubicBezTo>
                      <a:cubicBezTo>
                        <a:pt x="34185" y="51"/>
                        <a:pt x="34712" y="26"/>
                        <a:pt x="35239" y="51"/>
                      </a:cubicBezTo>
                      <a:cubicBezTo>
                        <a:pt x="35791" y="51"/>
                        <a:pt x="36369" y="1"/>
                        <a:pt x="36896" y="51"/>
                      </a:cubicBezTo>
                      <a:cubicBezTo>
                        <a:pt x="37398" y="101"/>
                        <a:pt x="37849" y="252"/>
                        <a:pt x="38351" y="252"/>
                      </a:cubicBezTo>
                      <a:cubicBezTo>
                        <a:pt x="38979" y="252"/>
                        <a:pt x="39556" y="327"/>
                        <a:pt x="40133" y="377"/>
                      </a:cubicBezTo>
                      <a:cubicBezTo>
                        <a:pt x="40334" y="377"/>
                        <a:pt x="40535" y="402"/>
                        <a:pt x="40711" y="377"/>
                      </a:cubicBezTo>
                      <a:cubicBezTo>
                        <a:pt x="41062" y="352"/>
                        <a:pt x="41413" y="427"/>
                        <a:pt x="41715" y="578"/>
                      </a:cubicBezTo>
                      <a:cubicBezTo>
                        <a:pt x="42091" y="779"/>
                        <a:pt x="42794" y="1130"/>
                        <a:pt x="43246" y="1080"/>
                      </a:cubicBezTo>
                      <a:cubicBezTo>
                        <a:pt x="43798" y="1005"/>
                        <a:pt x="44049" y="503"/>
                        <a:pt x="44651" y="779"/>
                      </a:cubicBezTo>
                      <a:cubicBezTo>
                        <a:pt x="45028" y="678"/>
                        <a:pt x="45404" y="653"/>
                        <a:pt x="45781" y="703"/>
                      </a:cubicBezTo>
                      <a:lnTo>
                        <a:pt x="45881" y="703"/>
                      </a:lnTo>
                      <a:cubicBezTo>
                        <a:pt x="45931" y="703"/>
                        <a:pt x="45956" y="804"/>
                        <a:pt x="46007" y="854"/>
                      </a:cubicBezTo>
                      <a:cubicBezTo>
                        <a:pt x="46082" y="954"/>
                        <a:pt x="46207" y="1055"/>
                        <a:pt x="46333" y="1130"/>
                      </a:cubicBezTo>
                      <a:lnTo>
                        <a:pt x="46408" y="1130"/>
                      </a:lnTo>
                      <a:cubicBezTo>
                        <a:pt x="46584" y="1155"/>
                        <a:pt x="46785" y="1105"/>
                        <a:pt x="46960" y="1180"/>
                      </a:cubicBezTo>
                      <a:cubicBezTo>
                        <a:pt x="47337" y="1356"/>
                        <a:pt x="47437" y="1682"/>
                        <a:pt x="47864" y="1732"/>
                      </a:cubicBezTo>
                      <a:cubicBezTo>
                        <a:pt x="48341" y="1808"/>
                        <a:pt x="48767" y="1682"/>
                        <a:pt x="49194" y="1858"/>
                      </a:cubicBezTo>
                      <a:cubicBezTo>
                        <a:pt x="49520" y="2008"/>
                        <a:pt x="49796" y="2285"/>
                        <a:pt x="50098" y="2435"/>
                      </a:cubicBezTo>
                      <a:cubicBezTo>
                        <a:pt x="50549" y="2686"/>
                        <a:pt x="50901" y="2485"/>
                        <a:pt x="51227" y="2937"/>
                      </a:cubicBezTo>
                      <a:cubicBezTo>
                        <a:pt x="51428" y="3263"/>
                        <a:pt x="51403" y="3263"/>
                        <a:pt x="51804" y="3339"/>
                      </a:cubicBezTo>
                      <a:cubicBezTo>
                        <a:pt x="51955" y="3364"/>
                        <a:pt x="52131" y="3364"/>
                        <a:pt x="52281" y="3364"/>
                      </a:cubicBezTo>
                      <a:lnTo>
                        <a:pt x="52482" y="3364"/>
                      </a:lnTo>
                      <a:lnTo>
                        <a:pt x="52658" y="3364"/>
                      </a:lnTo>
                      <a:lnTo>
                        <a:pt x="52658" y="3364"/>
                      </a:lnTo>
                      <a:cubicBezTo>
                        <a:pt x="52859" y="3389"/>
                        <a:pt x="53034" y="3414"/>
                        <a:pt x="53185" y="3489"/>
                      </a:cubicBezTo>
                      <a:cubicBezTo>
                        <a:pt x="53436" y="3615"/>
                        <a:pt x="53436" y="3816"/>
                        <a:pt x="53561" y="3991"/>
                      </a:cubicBezTo>
                      <a:cubicBezTo>
                        <a:pt x="53586" y="4016"/>
                        <a:pt x="53586" y="4041"/>
                        <a:pt x="53611" y="4067"/>
                      </a:cubicBezTo>
                      <a:cubicBezTo>
                        <a:pt x="53963" y="4468"/>
                        <a:pt x="54791" y="4418"/>
                        <a:pt x="55318" y="4368"/>
                      </a:cubicBezTo>
                      <a:cubicBezTo>
                        <a:pt x="55268" y="4368"/>
                        <a:pt x="55218" y="4368"/>
                        <a:pt x="55168" y="4368"/>
                      </a:cubicBezTo>
                      <a:cubicBezTo>
                        <a:pt x="55670" y="4569"/>
                        <a:pt x="56197" y="4744"/>
                        <a:pt x="56724" y="4895"/>
                      </a:cubicBezTo>
                      <a:cubicBezTo>
                        <a:pt x="57175" y="5020"/>
                        <a:pt x="57703" y="4970"/>
                        <a:pt x="58179" y="5071"/>
                      </a:cubicBezTo>
                      <a:cubicBezTo>
                        <a:pt x="58456" y="5071"/>
                        <a:pt x="58707" y="5121"/>
                        <a:pt x="58932" y="5221"/>
                      </a:cubicBezTo>
                      <a:cubicBezTo>
                        <a:pt x="58983" y="5246"/>
                        <a:pt x="59008" y="5271"/>
                        <a:pt x="59033" y="5296"/>
                      </a:cubicBezTo>
                      <a:cubicBezTo>
                        <a:pt x="59209" y="5447"/>
                        <a:pt x="59234" y="5598"/>
                        <a:pt x="59334" y="5798"/>
                      </a:cubicBezTo>
                      <a:cubicBezTo>
                        <a:pt x="59560" y="6250"/>
                        <a:pt x="60037" y="6551"/>
                        <a:pt x="60539" y="6576"/>
                      </a:cubicBezTo>
                      <a:cubicBezTo>
                        <a:pt x="60890" y="6602"/>
                        <a:pt x="61041" y="6526"/>
                        <a:pt x="61242" y="6752"/>
                      </a:cubicBezTo>
                      <a:cubicBezTo>
                        <a:pt x="61392" y="6953"/>
                        <a:pt x="61467" y="7179"/>
                        <a:pt x="61518" y="7405"/>
                      </a:cubicBezTo>
                      <a:cubicBezTo>
                        <a:pt x="61944" y="8559"/>
                        <a:pt x="63174" y="8107"/>
                        <a:pt x="63977" y="8835"/>
                      </a:cubicBezTo>
                      <a:cubicBezTo>
                        <a:pt x="64153" y="9011"/>
                        <a:pt x="64278" y="9237"/>
                        <a:pt x="64529" y="9312"/>
                      </a:cubicBezTo>
                      <a:cubicBezTo>
                        <a:pt x="64755" y="9387"/>
                        <a:pt x="65107" y="9212"/>
                        <a:pt x="65358" y="9312"/>
                      </a:cubicBezTo>
                      <a:cubicBezTo>
                        <a:pt x="65885" y="9463"/>
                        <a:pt x="65759" y="10140"/>
                        <a:pt x="65809" y="10567"/>
                      </a:cubicBezTo>
                      <a:lnTo>
                        <a:pt x="65885" y="10567"/>
                      </a:lnTo>
                      <a:cubicBezTo>
                        <a:pt x="66236" y="10617"/>
                        <a:pt x="66512" y="10793"/>
                        <a:pt x="66889" y="10868"/>
                      </a:cubicBezTo>
                      <a:cubicBezTo>
                        <a:pt x="67366" y="10969"/>
                        <a:pt x="67842" y="11019"/>
                        <a:pt x="68319" y="11019"/>
                      </a:cubicBezTo>
                      <a:cubicBezTo>
                        <a:pt x="69022" y="11069"/>
                        <a:pt x="69725" y="11044"/>
                        <a:pt x="70428" y="11094"/>
                      </a:cubicBezTo>
                      <a:cubicBezTo>
                        <a:pt x="70804" y="11119"/>
                        <a:pt x="71356" y="11270"/>
                        <a:pt x="71758" y="11094"/>
                      </a:cubicBezTo>
                      <a:lnTo>
                        <a:pt x="71883" y="11395"/>
                      </a:lnTo>
                      <a:cubicBezTo>
                        <a:pt x="71833" y="11370"/>
                        <a:pt x="71808" y="11370"/>
                        <a:pt x="71783" y="11345"/>
                      </a:cubicBezTo>
                      <a:cubicBezTo>
                        <a:pt x="72059" y="11571"/>
                        <a:pt x="72185" y="11922"/>
                        <a:pt x="72134" y="1229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39"/>
                <p:cNvSpPr/>
                <p:nvPr/>
              </p:nvSpPr>
              <p:spPr>
                <a:xfrm>
                  <a:off x="2960480" y="3111828"/>
                  <a:ext cx="2405967" cy="739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98" h="11426" extrusionOk="0">
                      <a:moveTo>
                        <a:pt x="17930" y="1"/>
                      </a:moveTo>
                      <a:cubicBezTo>
                        <a:pt x="17589" y="1"/>
                        <a:pt x="17246" y="118"/>
                        <a:pt x="16867" y="294"/>
                      </a:cubicBezTo>
                      <a:cubicBezTo>
                        <a:pt x="15938" y="696"/>
                        <a:pt x="15035" y="1148"/>
                        <a:pt x="14006" y="1298"/>
                      </a:cubicBezTo>
                      <a:cubicBezTo>
                        <a:pt x="13454" y="1399"/>
                        <a:pt x="12901" y="1424"/>
                        <a:pt x="12324" y="1424"/>
                      </a:cubicBezTo>
                      <a:cubicBezTo>
                        <a:pt x="11546" y="1424"/>
                        <a:pt x="10793" y="1549"/>
                        <a:pt x="10015" y="1549"/>
                      </a:cubicBezTo>
                      <a:cubicBezTo>
                        <a:pt x="9463" y="1549"/>
                        <a:pt x="9388" y="1273"/>
                        <a:pt x="8886" y="1123"/>
                      </a:cubicBezTo>
                      <a:cubicBezTo>
                        <a:pt x="8434" y="997"/>
                        <a:pt x="7932" y="1097"/>
                        <a:pt x="7480" y="972"/>
                      </a:cubicBezTo>
                      <a:cubicBezTo>
                        <a:pt x="7028" y="846"/>
                        <a:pt x="6627" y="570"/>
                        <a:pt x="6100" y="545"/>
                      </a:cubicBezTo>
                      <a:cubicBezTo>
                        <a:pt x="5722" y="524"/>
                        <a:pt x="5353" y="495"/>
                        <a:pt x="4989" y="495"/>
                      </a:cubicBezTo>
                      <a:cubicBezTo>
                        <a:pt x="4482" y="495"/>
                        <a:pt x="3986" y="552"/>
                        <a:pt x="3489" y="771"/>
                      </a:cubicBezTo>
                      <a:cubicBezTo>
                        <a:pt x="2636" y="1173"/>
                        <a:pt x="1833" y="1725"/>
                        <a:pt x="1155" y="2378"/>
                      </a:cubicBezTo>
                      <a:cubicBezTo>
                        <a:pt x="754" y="2779"/>
                        <a:pt x="76" y="3632"/>
                        <a:pt x="1" y="4210"/>
                      </a:cubicBezTo>
                      <a:cubicBezTo>
                        <a:pt x="1" y="4536"/>
                        <a:pt x="126" y="4862"/>
                        <a:pt x="327" y="5113"/>
                      </a:cubicBezTo>
                      <a:cubicBezTo>
                        <a:pt x="779" y="5916"/>
                        <a:pt x="1507" y="6519"/>
                        <a:pt x="2360" y="6845"/>
                      </a:cubicBezTo>
                      <a:cubicBezTo>
                        <a:pt x="3113" y="7171"/>
                        <a:pt x="3791" y="7573"/>
                        <a:pt x="4518" y="7975"/>
                      </a:cubicBezTo>
                      <a:cubicBezTo>
                        <a:pt x="5522" y="8502"/>
                        <a:pt x="6576" y="8878"/>
                        <a:pt x="7656" y="9129"/>
                      </a:cubicBezTo>
                      <a:cubicBezTo>
                        <a:pt x="8860" y="9430"/>
                        <a:pt x="10015" y="9857"/>
                        <a:pt x="11220" y="10259"/>
                      </a:cubicBezTo>
                      <a:cubicBezTo>
                        <a:pt x="12550" y="10660"/>
                        <a:pt x="13930" y="10911"/>
                        <a:pt x="15336" y="11011"/>
                      </a:cubicBezTo>
                      <a:cubicBezTo>
                        <a:pt x="17414" y="11188"/>
                        <a:pt x="19522" y="11426"/>
                        <a:pt x="21625" y="11426"/>
                      </a:cubicBezTo>
                      <a:cubicBezTo>
                        <a:pt x="22215" y="11426"/>
                        <a:pt x="22804" y="11407"/>
                        <a:pt x="23393" y="11363"/>
                      </a:cubicBezTo>
                      <a:cubicBezTo>
                        <a:pt x="24899" y="11262"/>
                        <a:pt x="26329" y="10886"/>
                        <a:pt x="27810" y="10685"/>
                      </a:cubicBezTo>
                      <a:cubicBezTo>
                        <a:pt x="29065" y="10535"/>
                        <a:pt x="30370" y="10610"/>
                        <a:pt x="31650" y="10535"/>
                      </a:cubicBezTo>
                      <a:cubicBezTo>
                        <a:pt x="33181" y="10484"/>
                        <a:pt x="34712" y="10208"/>
                        <a:pt x="36193" y="9731"/>
                      </a:cubicBezTo>
                      <a:cubicBezTo>
                        <a:pt x="36369" y="9681"/>
                        <a:pt x="36770" y="9581"/>
                        <a:pt x="36896" y="9430"/>
                      </a:cubicBezTo>
                      <a:cubicBezTo>
                        <a:pt x="37021" y="9255"/>
                        <a:pt x="36921" y="9179"/>
                        <a:pt x="36971" y="9029"/>
                      </a:cubicBezTo>
                      <a:cubicBezTo>
                        <a:pt x="37072" y="8677"/>
                        <a:pt x="37197" y="8627"/>
                        <a:pt x="37072" y="8276"/>
                      </a:cubicBezTo>
                      <a:cubicBezTo>
                        <a:pt x="36946" y="8050"/>
                        <a:pt x="36846" y="7799"/>
                        <a:pt x="36821" y="7523"/>
                      </a:cubicBezTo>
                      <a:cubicBezTo>
                        <a:pt x="36821" y="7272"/>
                        <a:pt x="36921" y="6293"/>
                        <a:pt x="37147" y="6193"/>
                      </a:cubicBezTo>
                      <a:lnTo>
                        <a:pt x="36770" y="5565"/>
                      </a:lnTo>
                      <a:cubicBezTo>
                        <a:pt x="35415" y="5565"/>
                        <a:pt x="34085" y="5389"/>
                        <a:pt x="32780" y="5038"/>
                      </a:cubicBezTo>
                      <a:cubicBezTo>
                        <a:pt x="32253" y="4912"/>
                        <a:pt x="31776" y="4737"/>
                        <a:pt x="31249" y="4611"/>
                      </a:cubicBezTo>
                      <a:cubicBezTo>
                        <a:pt x="30835" y="4555"/>
                        <a:pt x="30420" y="4527"/>
                        <a:pt x="30006" y="4527"/>
                      </a:cubicBezTo>
                      <a:cubicBezTo>
                        <a:pt x="29868" y="4527"/>
                        <a:pt x="29730" y="4530"/>
                        <a:pt x="29592" y="4536"/>
                      </a:cubicBezTo>
                      <a:cubicBezTo>
                        <a:pt x="27258" y="4536"/>
                        <a:pt x="24522" y="4511"/>
                        <a:pt x="22690" y="2829"/>
                      </a:cubicBezTo>
                      <a:cubicBezTo>
                        <a:pt x="21987" y="2177"/>
                        <a:pt x="21159" y="1725"/>
                        <a:pt x="20381" y="1173"/>
                      </a:cubicBezTo>
                      <a:cubicBezTo>
                        <a:pt x="19879" y="821"/>
                        <a:pt x="19352" y="621"/>
                        <a:pt x="18825" y="294"/>
                      </a:cubicBezTo>
                      <a:cubicBezTo>
                        <a:pt x="18513" y="86"/>
                        <a:pt x="18222" y="1"/>
                        <a:pt x="179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5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39"/>
                <p:cNvSpPr/>
                <p:nvPr/>
              </p:nvSpPr>
              <p:spPr>
                <a:xfrm>
                  <a:off x="4077365" y="2315108"/>
                  <a:ext cx="2430286" cy="1172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74" h="18123" extrusionOk="0">
                      <a:moveTo>
                        <a:pt x="13506" y="0"/>
                      </a:moveTo>
                      <a:cubicBezTo>
                        <a:pt x="12479" y="0"/>
                        <a:pt x="11443" y="101"/>
                        <a:pt x="10442" y="289"/>
                      </a:cubicBezTo>
                      <a:cubicBezTo>
                        <a:pt x="10166" y="339"/>
                        <a:pt x="9890" y="414"/>
                        <a:pt x="9613" y="490"/>
                      </a:cubicBezTo>
                      <a:cubicBezTo>
                        <a:pt x="9538" y="515"/>
                        <a:pt x="9463" y="540"/>
                        <a:pt x="9388" y="590"/>
                      </a:cubicBezTo>
                      <a:cubicBezTo>
                        <a:pt x="9362" y="615"/>
                        <a:pt x="9337" y="615"/>
                        <a:pt x="9312" y="640"/>
                      </a:cubicBezTo>
                      <a:cubicBezTo>
                        <a:pt x="9212" y="716"/>
                        <a:pt x="9086" y="791"/>
                        <a:pt x="8986" y="866"/>
                      </a:cubicBezTo>
                      <a:cubicBezTo>
                        <a:pt x="8911" y="941"/>
                        <a:pt x="8835" y="992"/>
                        <a:pt x="8735" y="1042"/>
                      </a:cubicBezTo>
                      <a:cubicBezTo>
                        <a:pt x="8559" y="1117"/>
                        <a:pt x="8358" y="1167"/>
                        <a:pt x="8133" y="1167"/>
                      </a:cubicBezTo>
                      <a:cubicBezTo>
                        <a:pt x="7982" y="1167"/>
                        <a:pt x="7831" y="1142"/>
                        <a:pt x="7656" y="1117"/>
                      </a:cubicBezTo>
                      <a:cubicBezTo>
                        <a:pt x="7505" y="1092"/>
                        <a:pt x="7355" y="1042"/>
                        <a:pt x="7229" y="992"/>
                      </a:cubicBezTo>
                      <a:cubicBezTo>
                        <a:pt x="7022" y="911"/>
                        <a:pt x="6861" y="875"/>
                        <a:pt x="6719" y="875"/>
                      </a:cubicBezTo>
                      <a:cubicBezTo>
                        <a:pt x="6464" y="875"/>
                        <a:pt x="6273" y="990"/>
                        <a:pt x="5999" y="1167"/>
                      </a:cubicBezTo>
                      <a:lnTo>
                        <a:pt x="5899" y="1243"/>
                      </a:lnTo>
                      <a:cubicBezTo>
                        <a:pt x="5849" y="1268"/>
                        <a:pt x="5773" y="1293"/>
                        <a:pt x="5723" y="1343"/>
                      </a:cubicBezTo>
                      <a:cubicBezTo>
                        <a:pt x="5472" y="1468"/>
                        <a:pt x="5221" y="1569"/>
                        <a:pt x="4970" y="1669"/>
                      </a:cubicBezTo>
                      <a:lnTo>
                        <a:pt x="4719" y="1770"/>
                      </a:lnTo>
                      <a:lnTo>
                        <a:pt x="4318" y="1945"/>
                      </a:lnTo>
                      <a:lnTo>
                        <a:pt x="3916" y="2146"/>
                      </a:lnTo>
                      <a:cubicBezTo>
                        <a:pt x="3765" y="2247"/>
                        <a:pt x="3590" y="2347"/>
                        <a:pt x="3414" y="2422"/>
                      </a:cubicBezTo>
                      <a:cubicBezTo>
                        <a:pt x="3389" y="2422"/>
                        <a:pt x="3389" y="2447"/>
                        <a:pt x="3364" y="2447"/>
                      </a:cubicBezTo>
                      <a:lnTo>
                        <a:pt x="2887" y="2749"/>
                      </a:lnTo>
                      <a:lnTo>
                        <a:pt x="2686" y="2899"/>
                      </a:lnTo>
                      <a:cubicBezTo>
                        <a:pt x="2460" y="3050"/>
                        <a:pt x="2234" y="3250"/>
                        <a:pt x="2034" y="3451"/>
                      </a:cubicBezTo>
                      <a:lnTo>
                        <a:pt x="1908" y="3552"/>
                      </a:lnTo>
                      <a:cubicBezTo>
                        <a:pt x="1858" y="3627"/>
                        <a:pt x="1783" y="3677"/>
                        <a:pt x="1707" y="3752"/>
                      </a:cubicBezTo>
                      <a:cubicBezTo>
                        <a:pt x="1456" y="3953"/>
                        <a:pt x="1230" y="4154"/>
                        <a:pt x="1005" y="4355"/>
                      </a:cubicBezTo>
                      <a:lnTo>
                        <a:pt x="754" y="4556"/>
                      </a:lnTo>
                      <a:lnTo>
                        <a:pt x="578" y="4706"/>
                      </a:lnTo>
                      <a:cubicBezTo>
                        <a:pt x="352" y="4882"/>
                        <a:pt x="176" y="5058"/>
                        <a:pt x="1" y="5283"/>
                      </a:cubicBezTo>
                      <a:cubicBezTo>
                        <a:pt x="26" y="5334"/>
                        <a:pt x="76" y="5384"/>
                        <a:pt x="126" y="5434"/>
                      </a:cubicBezTo>
                      <a:cubicBezTo>
                        <a:pt x="528" y="5861"/>
                        <a:pt x="1030" y="6011"/>
                        <a:pt x="1582" y="6187"/>
                      </a:cubicBezTo>
                      <a:cubicBezTo>
                        <a:pt x="2736" y="6488"/>
                        <a:pt x="3891" y="6915"/>
                        <a:pt x="4995" y="7442"/>
                      </a:cubicBezTo>
                      <a:cubicBezTo>
                        <a:pt x="6100" y="8019"/>
                        <a:pt x="7279" y="8496"/>
                        <a:pt x="8484" y="8797"/>
                      </a:cubicBezTo>
                      <a:cubicBezTo>
                        <a:pt x="9233" y="8989"/>
                        <a:pt x="9923" y="9299"/>
                        <a:pt x="10655" y="9299"/>
                      </a:cubicBezTo>
                      <a:cubicBezTo>
                        <a:pt x="10880" y="9299"/>
                        <a:pt x="11109" y="9270"/>
                        <a:pt x="11345" y="9199"/>
                      </a:cubicBezTo>
                      <a:cubicBezTo>
                        <a:pt x="11621" y="9124"/>
                        <a:pt x="11872" y="8998"/>
                        <a:pt x="12098" y="8822"/>
                      </a:cubicBezTo>
                      <a:lnTo>
                        <a:pt x="12098" y="8822"/>
                      </a:lnTo>
                      <a:cubicBezTo>
                        <a:pt x="12374" y="9299"/>
                        <a:pt x="11621" y="9726"/>
                        <a:pt x="11521" y="10128"/>
                      </a:cubicBezTo>
                      <a:cubicBezTo>
                        <a:pt x="11421" y="10529"/>
                        <a:pt x="11897" y="10906"/>
                        <a:pt x="12299" y="11031"/>
                      </a:cubicBezTo>
                      <a:cubicBezTo>
                        <a:pt x="12827" y="11179"/>
                        <a:pt x="13391" y="11238"/>
                        <a:pt x="13960" y="11238"/>
                      </a:cubicBezTo>
                      <a:cubicBezTo>
                        <a:pt x="14067" y="11238"/>
                        <a:pt x="14175" y="11236"/>
                        <a:pt x="14282" y="11232"/>
                      </a:cubicBezTo>
                      <a:cubicBezTo>
                        <a:pt x="14686" y="11232"/>
                        <a:pt x="15119" y="11357"/>
                        <a:pt x="15527" y="11357"/>
                      </a:cubicBezTo>
                      <a:cubicBezTo>
                        <a:pt x="15778" y="11357"/>
                        <a:pt x="16020" y="11310"/>
                        <a:pt x="16240" y="11157"/>
                      </a:cubicBezTo>
                      <a:cubicBezTo>
                        <a:pt x="16440" y="10956"/>
                        <a:pt x="16691" y="10780"/>
                        <a:pt x="16942" y="10655"/>
                      </a:cubicBezTo>
                      <a:cubicBezTo>
                        <a:pt x="17193" y="10588"/>
                        <a:pt x="17444" y="10554"/>
                        <a:pt x="17695" y="10554"/>
                      </a:cubicBezTo>
                      <a:cubicBezTo>
                        <a:pt x="17821" y="10554"/>
                        <a:pt x="17946" y="10563"/>
                        <a:pt x="18072" y="10579"/>
                      </a:cubicBezTo>
                      <a:cubicBezTo>
                        <a:pt x="18775" y="10579"/>
                        <a:pt x="19427" y="10604"/>
                        <a:pt x="20155" y="10655"/>
                      </a:cubicBezTo>
                      <a:cubicBezTo>
                        <a:pt x="20858" y="10705"/>
                        <a:pt x="21335" y="10630"/>
                        <a:pt x="21912" y="11031"/>
                      </a:cubicBezTo>
                      <a:cubicBezTo>
                        <a:pt x="22414" y="11483"/>
                        <a:pt x="22891" y="11960"/>
                        <a:pt x="23342" y="12487"/>
                      </a:cubicBezTo>
                      <a:cubicBezTo>
                        <a:pt x="23769" y="12939"/>
                        <a:pt x="24321" y="13190"/>
                        <a:pt x="24321" y="13892"/>
                      </a:cubicBezTo>
                      <a:cubicBezTo>
                        <a:pt x="24346" y="14319"/>
                        <a:pt x="24045" y="15298"/>
                        <a:pt x="24372" y="15624"/>
                      </a:cubicBezTo>
                      <a:cubicBezTo>
                        <a:pt x="24773" y="16026"/>
                        <a:pt x="25225" y="16352"/>
                        <a:pt x="25727" y="16603"/>
                      </a:cubicBezTo>
                      <a:cubicBezTo>
                        <a:pt x="26304" y="16904"/>
                        <a:pt x="27007" y="17055"/>
                        <a:pt x="27634" y="17306"/>
                      </a:cubicBezTo>
                      <a:cubicBezTo>
                        <a:pt x="28573" y="17732"/>
                        <a:pt x="29692" y="18123"/>
                        <a:pt x="30746" y="18123"/>
                      </a:cubicBezTo>
                      <a:cubicBezTo>
                        <a:pt x="30933" y="18123"/>
                        <a:pt x="31118" y="18110"/>
                        <a:pt x="31299" y="18084"/>
                      </a:cubicBezTo>
                      <a:cubicBezTo>
                        <a:pt x="31826" y="18009"/>
                        <a:pt x="32328" y="17808"/>
                        <a:pt x="32880" y="17707"/>
                      </a:cubicBezTo>
                      <a:cubicBezTo>
                        <a:pt x="33432" y="17607"/>
                        <a:pt x="34009" y="17557"/>
                        <a:pt x="34587" y="17557"/>
                      </a:cubicBezTo>
                      <a:cubicBezTo>
                        <a:pt x="35064" y="17481"/>
                        <a:pt x="35515" y="17331"/>
                        <a:pt x="35942" y="17080"/>
                      </a:cubicBezTo>
                      <a:cubicBezTo>
                        <a:pt x="36268" y="16879"/>
                        <a:pt x="36544" y="16603"/>
                        <a:pt x="36946" y="16603"/>
                      </a:cubicBezTo>
                      <a:lnTo>
                        <a:pt x="37574" y="16227"/>
                      </a:lnTo>
                      <a:cubicBezTo>
                        <a:pt x="37498" y="15950"/>
                        <a:pt x="37448" y="15699"/>
                        <a:pt x="37398" y="15423"/>
                      </a:cubicBezTo>
                      <a:cubicBezTo>
                        <a:pt x="37323" y="15047"/>
                        <a:pt x="37097" y="14746"/>
                        <a:pt x="36996" y="14369"/>
                      </a:cubicBezTo>
                      <a:cubicBezTo>
                        <a:pt x="36795" y="13566"/>
                        <a:pt x="36168" y="13164"/>
                        <a:pt x="35691" y="12512"/>
                      </a:cubicBezTo>
                      <a:cubicBezTo>
                        <a:pt x="35315" y="11935"/>
                        <a:pt x="34813" y="11458"/>
                        <a:pt x="34235" y="11131"/>
                      </a:cubicBezTo>
                      <a:cubicBezTo>
                        <a:pt x="33733" y="10881"/>
                        <a:pt x="33282" y="10579"/>
                        <a:pt x="32855" y="10203"/>
                      </a:cubicBezTo>
                      <a:cubicBezTo>
                        <a:pt x="32504" y="9902"/>
                        <a:pt x="32077" y="9726"/>
                        <a:pt x="31625" y="9651"/>
                      </a:cubicBezTo>
                      <a:cubicBezTo>
                        <a:pt x="31399" y="9626"/>
                        <a:pt x="31148" y="9575"/>
                        <a:pt x="30922" y="9525"/>
                      </a:cubicBezTo>
                      <a:cubicBezTo>
                        <a:pt x="30571" y="9450"/>
                        <a:pt x="30621" y="9375"/>
                        <a:pt x="30395" y="9098"/>
                      </a:cubicBezTo>
                      <a:cubicBezTo>
                        <a:pt x="29768" y="8346"/>
                        <a:pt x="28990" y="7718"/>
                        <a:pt x="28086" y="7291"/>
                      </a:cubicBezTo>
                      <a:cubicBezTo>
                        <a:pt x="27534" y="6990"/>
                        <a:pt x="26932" y="6789"/>
                        <a:pt x="26379" y="6538"/>
                      </a:cubicBezTo>
                      <a:cubicBezTo>
                        <a:pt x="25802" y="6237"/>
                        <a:pt x="25250" y="5886"/>
                        <a:pt x="24723" y="5534"/>
                      </a:cubicBezTo>
                      <a:cubicBezTo>
                        <a:pt x="23669" y="4932"/>
                        <a:pt x="22715" y="4229"/>
                        <a:pt x="21811" y="3426"/>
                      </a:cubicBezTo>
                      <a:cubicBezTo>
                        <a:pt x="21084" y="2673"/>
                        <a:pt x="20632" y="1795"/>
                        <a:pt x="19553" y="1544"/>
                      </a:cubicBezTo>
                      <a:cubicBezTo>
                        <a:pt x="18825" y="1418"/>
                        <a:pt x="18122" y="1243"/>
                        <a:pt x="17419" y="1017"/>
                      </a:cubicBezTo>
                      <a:cubicBezTo>
                        <a:pt x="16842" y="791"/>
                        <a:pt x="16240" y="640"/>
                        <a:pt x="15662" y="389"/>
                      </a:cubicBezTo>
                      <a:cubicBezTo>
                        <a:pt x="15487" y="289"/>
                        <a:pt x="15311" y="188"/>
                        <a:pt x="15185" y="63"/>
                      </a:cubicBezTo>
                      <a:cubicBezTo>
                        <a:pt x="14834" y="38"/>
                        <a:pt x="14483" y="13"/>
                        <a:pt x="14131" y="13"/>
                      </a:cubicBezTo>
                      <a:cubicBezTo>
                        <a:pt x="13923" y="4"/>
                        <a:pt x="13715" y="0"/>
                        <a:pt x="1350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5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48;p39"/>
                <p:cNvSpPr/>
                <p:nvPr/>
              </p:nvSpPr>
              <p:spPr>
                <a:xfrm>
                  <a:off x="6027061" y="2596722"/>
                  <a:ext cx="272756" cy="297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7" h="4594" extrusionOk="0">
                      <a:moveTo>
                        <a:pt x="1205" y="1"/>
                      </a:moveTo>
                      <a:cubicBezTo>
                        <a:pt x="879" y="51"/>
                        <a:pt x="628" y="177"/>
                        <a:pt x="628" y="553"/>
                      </a:cubicBezTo>
                      <a:cubicBezTo>
                        <a:pt x="653" y="1005"/>
                        <a:pt x="653" y="1482"/>
                        <a:pt x="628" y="1933"/>
                      </a:cubicBezTo>
                      <a:cubicBezTo>
                        <a:pt x="477" y="2762"/>
                        <a:pt x="0" y="3715"/>
                        <a:pt x="76" y="4594"/>
                      </a:cubicBezTo>
                      <a:lnTo>
                        <a:pt x="979" y="4443"/>
                      </a:lnTo>
                      <a:cubicBezTo>
                        <a:pt x="1331" y="4393"/>
                        <a:pt x="1707" y="4343"/>
                        <a:pt x="2058" y="4343"/>
                      </a:cubicBezTo>
                      <a:cubicBezTo>
                        <a:pt x="2309" y="4343"/>
                        <a:pt x="2560" y="4332"/>
                        <a:pt x="2804" y="4332"/>
                      </a:cubicBezTo>
                      <a:cubicBezTo>
                        <a:pt x="2926" y="4332"/>
                        <a:pt x="3046" y="4335"/>
                        <a:pt x="3163" y="4343"/>
                      </a:cubicBezTo>
                      <a:cubicBezTo>
                        <a:pt x="3439" y="4368"/>
                        <a:pt x="3966" y="4343"/>
                        <a:pt x="4192" y="4468"/>
                      </a:cubicBezTo>
                      <a:lnTo>
                        <a:pt x="4217" y="4418"/>
                      </a:lnTo>
                      <a:cubicBezTo>
                        <a:pt x="4167" y="4343"/>
                        <a:pt x="4142" y="4268"/>
                        <a:pt x="4066" y="4192"/>
                      </a:cubicBezTo>
                      <a:cubicBezTo>
                        <a:pt x="3564" y="3414"/>
                        <a:pt x="3087" y="2586"/>
                        <a:pt x="2611" y="1808"/>
                      </a:cubicBezTo>
                      <a:cubicBezTo>
                        <a:pt x="2611" y="1808"/>
                        <a:pt x="2611" y="1783"/>
                        <a:pt x="2585" y="1758"/>
                      </a:cubicBezTo>
                      <a:cubicBezTo>
                        <a:pt x="2360" y="1431"/>
                        <a:pt x="2109" y="1105"/>
                        <a:pt x="1832" y="804"/>
                      </a:cubicBezTo>
                      <a:cubicBezTo>
                        <a:pt x="1607" y="553"/>
                        <a:pt x="1431" y="277"/>
                        <a:pt x="1205" y="1"/>
                      </a:cubicBezTo>
                      <a:close/>
                    </a:path>
                  </a:pathLst>
                </a:custGeom>
                <a:solidFill>
                  <a:srgbClr val="467A3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49;p39"/>
                <p:cNvSpPr/>
                <p:nvPr/>
              </p:nvSpPr>
              <p:spPr>
                <a:xfrm>
                  <a:off x="6126085" y="2517166"/>
                  <a:ext cx="461104" cy="75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9" h="1162" extrusionOk="0">
                      <a:moveTo>
                        <a:pt x="6175" y="1"/>
                      </a:moveTo>
                      <a:cubicBezTo>
                        <a:pt x="5999" y="26"/>
                        <a:pt x="5823" y="51"/>
                        <a:pt x="5648" y="51"/>
                      </a:cubicBezTo>
                      <a:cubicBezTo>
                        <a:pt x="5422" y="68"/>
                        <a:pt x="5201" y="74"/>
                        <a:pt x="4983" y="74"/>
                      </a:cubicBezTo>
                      <a:cubicBezTo>
                        <a:pt x="4546" y="74"/>
                        <a:pt x="4117" y="51"/>
                        <a:pt x="3665" y="51"/>
                      </a:cubicBezTo>
                      <a:cubicBezTo>
                        <a:pt x="3351" y="39"/>
                        <a:pt x="3031" y="32"/>
                        <a:pt x="2711" y="32"/>
                      </a:cubicBezTo>
                      <a:cubicBezTo>
                        <a:pt x="2391" y="32"/>
                        <a:pt x="2071" y="39"/>
                        <a:pt x="1757" y="51"/>
                      </a:cubicBezTo>
                      <a:cubicBezTo>
                        <a:pt x="1205" y="101"/>
                        <a:pt x="502" y="101"/>
                        <a:pt x="0" y="327"/>
                      </a:cubicBezTo>
                      <a:cubicBezTo>
                        <a:pt x="126" y="553"/>
                        <a:pt x="502" y="553"/>
                        <a:pt x="728" y="628"/>
                      </a:cubicBezTo>
                      <a:cubicBezTo>
                        <a:pt x="954" y="729"/>
                        <a:pt x="1130" y="955"/>
                        <a:pt x="1305" y="1055"/>
                      </a:cubicBezTo>
                      <a:cubicBezTo>
                        <a:pt x="1447" y="1135"/>
                        <a:pt x="1644" y="1161"/>
                        <a:pt x="1864" y="1161"/>
                      </a:cubicBezTo>
                      <a:cubicBezTo>
                        <a:pt x="2268" y="1161"/>
                        <a:pt x="2746" y="1071"/>
                        <a:pt x="3087" y="1055"/>
                      </a:cubicBezTo>
                      <a:cubicBezTo>
                        <a:pt x="3790" y="1030"/>
                        <a:pt x="4518" y="930"/>
                        <a:pt x="5196" y="879"/>
                      </a:cubicBezTo>
                      <a:cubicBezTo>
                        <a:pt x="5522" y="854"/>
                        <a:pt x="5873" y="879"/>
                        <a:pt x="6200" y="829"/>
                      </a:cubicBezTo>
                      <a:cubicBezTo>
                        <a:pt x="6501" y="779"/>
                        <a:pt x="6827" y="704"/>
                        <a:pt x="7128" y="679"/>
                      </a:cubicBezTo>
                      <a:cubicBezTo>
                        <a:pt x="7103" y="654"/>
                        <a:pt x="7103" y="654"/>
                        <a:pt x="7078" y="628"/>
                      </a:cubicBezTo>
                      <a:cubicBezTo>
                        <a:pt x="6953" y="428"/>
                        <a:pt x="6953" y="227"/>
                        <a:pt x="6702" y="126"/>
                      </a:cubicBezTo>
                      <a:cubicBezTo>
                        <a:pt x="6526" y="51"/>
                        <a:pt x="6350" y="1"/>
                        <a:pt x="61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750;p39"/>
                <p:cNvSpPr/>
                <p:nvPr/>
              </p:nvSpPr>
              <p:spPr>
                <a:xfrm>
                  <a:off x="5752691" y="2319118"/>
                  <a:ext cx="748477" cy="220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2" h="3415" extrusionOk="0">
                      <a:moveTo>
                        <a:pt x="11571" y="3038"/>
                      </a:moveTo>
                      <a:cubicBezTo>
                        <a:pt x="11496" y="3088"/>
                        <a:pt x="11395" y="3138"/>
                        <a:pt x="11270" y="3163"/>
                      </a:cubicBezTo>
                      <a:cubicBezTo>
                        <a:pt x="10994" y="3214"/>
                        <a:pt x="10743" y="3239"/>
                        <a:pt x="10467" y="3239"/>
                      </a:cubicBezTo>
                      <a:cubicBezTo>
                        <a:pt x="9864" y="3289"/>
                        <a:pt x="9262" y="3314"/>
                        <a:pt x="8685" y="3289"/>
                      </a:cubicBezTo>
                      <a:cubicBezTo>
                        <a:pt x="8208" y="3214"/>
                        <a:pt x="7706" y="3163"/>
                        <a:pt x="7229" y="3163"/>
                      </a:cubicBezTo>
                      <a:cubicBezTo>
                        <a:pt x="7078" y="3188"/>
                        <a:pt x="6953" y="3214"/>
                        <a:pt x="6802" y="3239"/>
                      </a:cubicBezTo>
                      <a:cubicBezTo>
                        <a:pt x="6426" y="3364"/>
                        <a:pt x="6024" y="3414"/>
                        <a:pt x="5648" y="3414"/>
                      </a:cubicBezTo>
                      <a:cubicBezTo>
                        <a:pt x="5196" y="3389"/>
                        <a:pt x="4719" y="3088"/>
                        <a:pt x="4318" y="2912"/>
                      </a:cubicBezTo>
                      <a:cubicBezTo>
                        <a:pt x="3916" y="2712"/>
                        <a:pt x="3439" y="2511"/>
                        <a:pt x="3012" y="2310"/>
                      </a:cubicBezTo>
                      <a:cubicBezTo>
                        <a:pt x="2008" y="1758"/>
                        <a:pt x="1055" y="1080"/>
                        <a:pt x="226" y="277"/>
                      </a:cubicBezTo>
                      <a:cubicBezTo>
                        <a:pt x="151" y="202"/>
                        <a:pt x="76" y="101"/>
                        <a:pt x="1" y="26"/>
                      </a:cubicBezTo>
                      <a:cubicBezTo>
                        <a:pt x="352" y="1"/>
                        <a:pt x="703" y="51"/>
                        <a:pt x="1005" y="202"/>
                      </a:cubicBezTo>
                      <a:cubicBezTo>
                        <a:pt x="1381" y="403"/>
                        <a:pt x="2084" y="754"/>
                        <a:pt x="2536" y="704"/>
                      </a:cubicBezTo>
                      <a:cubicBezTo>
                        <a:pt x="3088" y="628"/>
                        <a:pt x="3339" y="126"/>
                        <a:pt x="3941" y="403"/>
                      </a:cubicBezTo>
                      <a:cubicBezTo>
                        <a:pt x="4318" y="302"/>
                        <a:pt x="4694" y="277"/>
                        <a:pt x="5071" y="327"/>
                      </a:cubicBezTo>
                      <a:lnTo>
                        <a:pt x="5171" y="327"/>
                      </a:lnTo>
                      <a:cubicBezTo>
                        <a:pt x="5221" y="327"/>
                        <a:pt x="5246" y="428"/>
                        <a:pt x="5296" y="478"/>
                      </a:cubicBezTo>
                      <a:cubicBezTo>
                        <a:pt x="5372" y="603"/>
                        <a:pt x="5497" y="704"/>
                        <a:pt x="5623" y="754"/>
                      </a:cubicBezTo>
                      <a:lnTo>
                        <a:pt x="5698" y="754"/>
                      </a:lnTo>
                      <a:cubicBezTo>
                        <a:pt x="5874" y="804"/>
                        <a:pt x="6074" y="729"/>
                        <a:pt x="6250" y="804"/>
                      </a:cubicBezTo>
                      <a:cubicBezTo>
                        <a:pt x="6627" y="980"/>
                        <a:pt x="6727" y="1306"/>
                        <a:pt x="7154" y="1381"/>
                      </a:cubicBezTo>
                      <a:cubicBezTo>
                        <a:pt x="7631" y="1457"/>
                        <a:pt x="8057" y="1306"/>
                        <a:pt x="8484" y="1507"/>
                      </a:cubicBezTo>
                      <a:cubicBezTo>
                        <a:pt x="8810" y="1632"/>
                        <a:pt x="9086" y="1908"/>
                        <a:pt x="9362" y="2059"/>
                      </a:cubicBezTo>
                      <a:cubicBezTo>
                        <a:pt x="9839" y="2310"/>
                        <a:pt x="10191" y="2109"/>
                        <a:pt x="10517" y="2586"/>
                      </a:cubicBezTo>
                      <a:cubicBezTo>
                        <a:pt x="10718" y="2887"/>
                        <a:pt x="10693" y="2887"/>
                        <a:pt x="11094" y="2963"/>
                      </a:cubicBezTo>
                      <a:cubicBezTo>
                        <a:pt x="11245" y="2988"/>
                        <a:pt x="11421" y="3013"/>
                        <a:pt x="11571" y="303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751;p39"/>
                <p:cNvSpPr/>
                <p:nvPr/>
              </p:nvSpPr>
              <p:spPr>
                <a:xfrm>
                  <a:off x="5093608" y="2296416"/>
                  <a:ext cx="1011401" cy="61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37" h="9564" extrusionOk="0">
                      <a:moveTo>
                        <a:pt x="13604" y="2887"/>
                      </a:moveTo>
                      <a:cubicBezTo>
                        <a:pt x="13127" y="2636"/>
                        <a:pt x="11420" y="2360"/>
                        <a:pt x="11345" y="1707"/>
                      </a:cubicBezTo>
                      <a:cubicBezTo>
                        <a:pt x="11446" y="1707"/>
                        <a:pt x="11571" y="1707"/>
                        <a:pt x="11671" y="1707"/>
                      </a:cubicBezTo>
                      <a:cubicBezTo>
                        <a:pt x="11245" y="1381"/>
                        <a:pt x="10818" y="1005"/>
                        <a:pt x="10416" y="628"/>
                      </a:cubicBezTo>
                      <a:cubicBezTo>
                        <a:pt x="10341" y="553"/>
                        <a:pt x="10266" y="477"/>
                        <a:pt x="10216" y="377"/>
                      </a:cubicBezTo>
                      <a:cubicBezTo>
                        <a:pt x="10015" y="377"/>
                        <a:pt x="9814" y="377"/>
                        <a:pt x="9613" y="377"/>
                      </a:cubicBezTo>
                      <a:cubicBezTo>
                        <a:pt x="9036" y="302"/>
                        <a:pt x="8459" y="252"/>
                        <a:pt x="7831" y="252"/>
                      </a:cubicBezTo>
                      <a:cubicBezTo>
                        <a:pt x="7329" y="252"/>
                        <a:pt x="6878" y="101"/>
                        <a:pt x="6376" y="51"/>
                      </a:cubicBezTo>
                      <a:cubicBezTo>
                        <a:pt x="5848" y="1"/>
                        <a:pt x="5271" y="51"/>
                        <a:pt x="4719" y="51"/>
                      </a:cubicBezTo>
                      <a:cubicBezTo>
                        <a:pt x="4192" y="26"/>
                        <a:pt x="3665" y="51"/>
                        <a:pt x="3163" y="101"/>
                      </a:cubicBezTo>
                      <a:cubicBezTo>
                        <a:pt x="2636" y="176"/>
                        <a:pt x="2209" y="477"/>
                        <a:pt x="1707" y="477"/>
                      </a:cubicBezTo>
                      <a:cubicBezTo>
                        <a:pt x="1155" y="477"/>
                        <a:pt x="578" y="427"/>
                        <a:pt x="0" y="377"/>
                      </a:cubicBezTo>
                      <a:cubicBezTo>
                        <a:pt x="101" y="528"/>
                        <a:pt x="251" y="653"/>
                        <a:pt x="377" y="804"/>
                      </a:cubicBezTo>
                      <a:cubicBezTo>
                        <a:pt x="1030" y="1456"/>
                        <a:pt x="1632" y="1657"/>
                        <a:pt x="2460" y="1958"/>
                      </a:cubicBezTo>
                      <a:cubicBezTo>
                        <a:pt x="3364" y="2259"/>
                        <a:pt x="4418" y="2536"/>
                        <a:pt x="5246" y="3088"/>
                      </a:cubicBezTo>
                      <a:cubicBezTo>
                        <a:pt x="5597" y="3364"/>
                        <a:pt x="5974" y="3590"/>
                        <a:pt x="6376" y="3790"/>
                      </a:cubicBezTo>
                      <a:cubicBezTo>
                        <a:pt x="6852" y="3941"/>
                        <a:pt x="7354" y="4067"/>
                        <a:pt x="7831" y="4167"/>
                      </a:cubicBezTo>
                      <a:cubicBezTo>
                        <a:pt x="8308" y="4292"/>
                        <a:pt x="8735" y="4518"/>
                        <a:pt x="9136" y="4794"/>
                      </a:cubicBezTo>
                      <a:cubicBezTo>
                        <a:pt x="9413" y="4970"/>
                        <a:pt x="9438" y="4920"/>
                        <a:pt x="9413" y="5296"/>
                      </a:cubicBezTo>
                      <a:cubicBezTo>
                        <a:pt x="9413" y="5497"/>
                        <a:pt x="9362" y="5773"/>
                        <a:pt x="9362" y="5999"/>
                      </a:cubicBezTo>
                      <a:cubicBezTo>
                        <a:pt x="9864" y="6200"/>
                        <a:pt x="10341" y="6325"/>
                        <a:pt x="10818" y="6526"/>
                      </a:cubicBezTo>
                      <a:cubicBezTo>
                        <a:pt x="11295" y="6752"/>
                        <a:pt x="11646" y="7104"/>
                        <a:pt x="12073" y="7354"/>
                      </a:cubicBezTo>
                      <a:cubicBezTo>
                        <a:pt x="12475" y="7605"/>
                        <a:pt x="12826" y="7907"/>
                        <a:pt x="13152" y="8233"/>
                      </a:cubicBezTo>
                      <a:cubicBezTo>
                        <a:pt x="13328" y="8409"/>
                        <a:pt x="13554" y="8559"/>
                        <a:pt x="13730" y="8710"/>
                      </a:cubicBezTo>
                      <a:cubicBezTo>
                        <a:pt x="13905" y="8886"/>
                        <a:pt x="14056" y="9212"/>
                        <a:pt x="14231" y="9312"/>
                      </a:cubicBezTo>
                      <a:lnTo>
                        <a:pt x="14934" y="9563"/>
                      </a:lnTo>
                      <a:cubicBezTo>
                        <a:pt x="14884" y="9513"/>
                        <a:pt x="14834" y="9488"/>
                        <a:pt x="14884" y="9387"/>
                      </a:cubicBezTo>
                      <a:cubicBezTo>
                        <a:pt x="15085" y="9337"/>
                        <a:pt x="15261" y="9237"/>
                        <a:pt x="15411" y="9086"/>
                      </a:cubicBezTo>
                      <a:lnTo>
                        <a:pt x="14508" y="9237"/>
                      </a:lnTo>
                      <a:cubicBezTo>
                        <a:pt x="14432" y="8358"/>
                        <a:pt x="14909" y="7405"/>
                        <a:pt x="15060" y="6576"/>
                      </a:cubicBezTo>
                      <a:cubicBezTo>
                        <a:pt x="15085" y="6125"/>
                        <a:pt x="15085" y="5648"/>
                        <a:pt x="15060" y="5196"/>
                      </a:cubicBezTo>
                      <a:cubicBezTo>
                        <a:pt x="15060" y="4820"/>
                        <a:pt x="15311" y="4694"/>
                        <a:pt x="15637" y="4644"/>
                      </a:cubicBezTo>
                      <a:cubicBezTo>
                        <a:pt x="15562" y="4569"/>
                        <a:pt x="15486" y="4493"/>
                        <a:pt x="15386" y="4418"/>
                      </a:cubicBezTo>
                      <a:cubicBezTo>
                        <a:pt x="14834" y="3866"/>
                        <a:pt x="14282" y="3263"/>
                        <a:pt x="13604" y="288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752;p39"/>
                <p:cNvSpPr/>
                <p:nvPr/>
              </p:nvSpPr>
              <p:spPr>
                <a:xfrm>
                  <a:off x="6169873" y="2676278"/>
                  <a:ext cx="13065" cy="16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252" fill="none" extrusionOk="0">
                      <a:moveTo>
                        <a:pt x="202" y="252"/>
                      </a:moveTo>
                      <a:cubicBezTo>
                        <a:pt x="126" y="176"/>
                        <a:pt x="76" y="101"/>
                        <a:pt x="1" y="1"/>
                      </a:cubicBezTo>
                      <a:cubicBezTo>
                        <a:pt x="76" y="101"/>
                        <a:pt x="126" y="176"/>
                        <a:pt x="202" y="252"/>
                      </a:cubicBezTo>
                      <a:close/>
                    </a:path>
                  </a:pathLst>
                </a:custGeom>
                <a:noFill/>
                <a:ln w="6275" cap="flat" cmpd="sng">
                  <a:solidFill>
                    <a:srgbClr val="4D893E"/>
                  </a:solidFill>
                  <a:prstDash val="solid"/>
                  <a:miter lim="2509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753;p39"/>
                <p:cNvSpPr/>
                <p:nvPr/>
              </p:nvSpPr>
              <p:spPr>
                <a:xfrm>
                  <a:off x="6184491" y="2694129"/>
                  <a:ext cx="8214" cy="11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" h="177" fill="none" extrusionOk="0">
                      <a:moveTo>
                        <a:pt x="126" y="176"/>
                      </a:moveTo>
                      <a:cubicBezTo>
                        <a:pt x="76" y="126"/>
                        <a:pt x="51" y="51"/>
                        <a:pt x="1" y="1"/>
                      </a:cubicBezTo>
                      <a:cubicBezTo>
                        <a:pt x="26" y="51"/>
                        <a:pt x="76" y="126"/>
                        <a:pt x="126" y="176"/>
                      </a:cubicBezTo>
                      <a:close/>
                    </a:path>
                  </a:pathLst>
                </a:custGeom>
                <a:noFill/>
                <a:ln w="6275" cap="flat" cmpd="sng">
                  <a:solidFill>
                    <a:srgbClr val="4D893E"/>
                  </a:solidFill>
                  <a:prstDash val="solid"/>
                  <a:miter lim="2509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754;p39"/>
                <p:cNvSpPr/>
                <p:nvPr/>
              </p:nvSpPr>
              <p:spPr>
                <a:xfrm>
                  <a:off x="5816012" y="2395440"/>
                  <a:ext cx="792265" cy="673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9" h="10417" extrusionOk="0">
                      <a:moveTo>
                        <a:pt x="0" y="1"/>
                      </a:moveTo>
                      <a:lnTo>
                        <a:pt x="26" y="151"/>
                      </a:lnTo>
                      <a:cubicBezTo>
                        <a:pt x="76" y="703"/>
                        <a:pt x="979" y="979"/>
                        <a:pt x="1707" y="1205"/>
                      </a:cubicBezTo>
                      <a:cubicBezTo>
                        <a:pt x="1933" y="1256"/>
                        <a:pt x="2159" y="1356"/>
                        <a:pt x="2360" y="1431"/>
                      </a:cubicBezTo>
                      <a:cubicBezTo>
                        <a:pt x="2862" y="1732"/>
                        <a:pt x="3313" y="2109"/>
                        <a:pt x="3690" y="2510"/>
                      </a:cubicBezTo>
                      <a:cubicBezTo>
                        <a:pt x="3841" y="2661"/>
                        <a:pt x="3991" y="2787"/>
                        <a:pt x="4117" y="2912"/>
                      </a:cubicBezTo>
                      <a:cubicBezTo>
                        <a:pt x="4192" y="2987"/>
                        <a:pt x="4267" y="3088"/>
                        <a:pt x="4343" y="3163"/>
                      </a:cubicBezTo>
                      <a:cubicBezTo>
                        <a:pt x="4468" y="3289"/>
                        <a:pt x="4594" y="3464"/>
                        <a:pt x="4694" y="3615"/>
                      </a:cubicBezTo>
                      <a:cubicBezTo>
                        <a:pt x="4819" y="3765"/>
                        <a:pt x="4870" y="3841"/>
                        <a:pt x="4970" y="3966"/>
                      </a:cubicBezTo>
                      <a:cubicBezTo>
                        <a:pt x="5070" y="4067"/>
                        <a:pt x="5146" y="4167"/>
                        <a:pt x="5221" y="4267"/>
                      </a:cubicBezTo>
                      <a:lnTo>
                        <a:pt x="5346" y="4418"/>
                      </a:lnTo>
                      <a:cubicBezTo>
                        <a:pt x="5422" y="4493"/>
                        <a:pt x="5497" y="4569"/>
                        <a:pt x="5572" y="4669"/>
                      </a:cubicBezTo>
                      <a:cubicBezTo>
                        <a:pt x="5648" y="4769"/>
                        <a:pt x="5648" y="4769"/>
                        <a:pt x="5673" y="4845"/>
                      </a:cubicBezTo>
                      <a:lnTo>
                        <a:pt x="5723" y="4870"/>
                      </a:lnTo>
                      <a:lnTo>
                        <a:pt x="5748" y="4945"/>
                      </a:lnTo>
                      <a:lnTo>
                        <a:pt x="5798" y="5020"/>
                      </a:lnTo>
                      <a:cubicBezTo>
                        <a:pt x="6250" y="5798"/>
                        <a:pt x="6702" y="6576"/>
                        <a:pt x="7204" y="7355"/>
                      </a:cubicBezTo>
                      <a:cubicBezTo>
                        <a:pt x="7254" y="7430"/>
                        <a:pt x="7304" y="7505"/>
                        <a:pt x="7354" y="7555"/>
                      </a:cubicBezTo>
                      <a:cubicBezTo>
                        <a:pt x="7605" y="7907"/>
                        <a:pt x="7932" y="8158"/>
                        <a:pt x="8333" y="8283"/>
                      </a:cubicBezTo>
                      <a:cubicBezTo>
                        <a:pt x="8634" y="8409"/>
                        <a:pt x="8911" y="8559"/>
                        <a:pt x="9187" y="8685"/>
                      </a:cubicBezTo>
                      <a:cubicBezTo>
                        <a:pt x="9312" y="8760"/>
                        <a:pt x="9438" y="8810"/>
                        <a:pt x="9563" y="8886"/>
                      </a:cubicBezTo>
                      <a:lnTo>
                        <a:pt x="9689" y="8936"/>
                      </a:lnTo>
                      <a:cubicBezTo>
                        <a:pt x="10065" y="9086"/>
                        <a:pt x="10442" y="9312"/>
                        <a:pt x="10793" y="9588"/>
                      </a:cubicBezTo>
                      <a:lnTo>
                        <a:pt x="10868" y="9664"/>
                      </a:lnTo>
                      <a:cubicBezTo>
                        <a:pt x="11320" y="10040"/>
                        <a:pt x="11772" y="10417"/>
                        <a:pt x="12123" y="10417"/>
                      </a:cubicBezTo>
                      <a:lnTo>
                        <a:pt x="12224" y="10417"/>
                      </a:lnTo>
                      <a:lnTo>
                        <a:pt x="12224" y="10316"/>
                      </a:lnTo>
                      <a:cubicBezTo>
                        <a:pt x="12249" y="9889"/>
                        <a:pt x="12148" y="9463"/>
                        <a:pt x="11947" y="9086"/>
                      </a:cubicBezTo>
                      <a:cubicBezTo>
                        <a:pt x="11872" y="8911"/>
                        <a:pt x="11797" y="8760"/>
                        <a:pt x="11747" y="8609"/>
                      </a:cubicBezTo>
                      <a:cubicBezTo>
                        <a:pt x="11571" y="8107"/>
                        <a:pt x="11119" y="7907"/>
                        <a:pt x="10718" y="7731"/>
                      </a:cubicBezTo>
                      <a:lnTo>
                        <a:pt x="10542" y="7631"/>
                      </a:lnTo>
                      <a:lnTo>
                        <a:pt x="10517" y="7631"/>
                      </a:lnTo>
                      <a:cubicBezTo>
                        <a:pt x="10090" y="7480"/>
                        <a:pt x="9714" y="7229"/>
                        <a:pt x="9412" y="6928"/>
                      </a:cubicBezTo>
                      <a:cubicBezTo>
                        <a:pt x="9312" y="6777"/>
                        <a:pt x="9237" y="6627"/>
                        <a:pt x="9187" y="6451"/>
                      </a:cubicBezTo>
                      <a:cubicBezTo>
                        <a:pt x="9161" y="6150"/>
                        <a:pt x="8961" y="5899"/>
                        <a:pt x="8710" y="5748"/>
                      </a:cubicBezTo>
                      <a:cubicBezTo>
                        <a:pt x="8609" y="5698"/>
                        <a:pt x="8509" y="5673"/>
                        <a:pt x="8383" y="5648"/>
                      </a:cubicBezTo>
                      <a:cubicBezTo>
                        <a:pt x="8258" y="5623"/>
                        <a:pt x="8132" y="5573"/>
                        <a:pt x="8032" y="5497"/>
                      </a:cubicBezTo>
                      <a:cubicBezTo>
                        <a:pt x="7957" y="5422"/>
                        <a:pt x="7907" y="5322"/>
                        <a:pt x="7881" y="5221"/>
                      </a:cubicBezTo>
                      <a:cubicBezTo>
                        <a:pt x="7856" y="5121"/>
                        <a:pt x="7806" y="5045"/>
                        <a:pt x="7781" y="4995"/>
                      </a:cubicBezTo>
                      <a:cubicBezTo>
                        <a:pt x="7605" y="4694"/>
                        <a:pt x="7455" y="4368"/>
                        <a:pt x="7329" y="4041"/>
                      </a:cubicBezTo>
                      <a:lnTo>
                        <a:pt x="7254" y="3816"/>
                      </a:lnTo>
                      <a:cubicBezTo>
                        <a:pt x="6953" y="3289"/>
                        <a:pt x="6501" y="2862"/>
                        <a:pt x="5924" y="2636"/>
                      </a:cubicBezTo>
                      <a:lnTo>
                        <a:pt x="5447" y="2410"/>
                      </a:lnTo>
                      <a:lnTo>
                        <a:pt x="5070" y="2234"/>
                      </a:lnTo>
                      <a:cubicBezTo>
                        <a:pt x="4995" y="2209"/>
                        <a:pt x="4920" y="2159"/>
                        <a:pt x="4844" y="2134"/>
                      </a:cubicBezTo>
                      <a:lnTo>
                        <a:pt x="4669" y="2034"/>
                      </a:lnTo>
                      <a:cubicBezTo>
                        <a:pt x="4443" y="1908"/>
                        <a:pt x="4192" y="1783"/>
                        <a:pt x="3941" y="1682"/>
                      </a:cubicBezTo>
                      <a:cubicBezTo>
                        <a:pt x="3514" y="1507"/>
                        <a:pt x="3113" y="1256"/>
                        <a:pt x="2786" y="954"/>
                      </a:cubicBezTo>
                      <a:lnTo>
                        <a:pt x="2636" y="854"/>
                      </a:lnTo>
                      <a:cubicBezTo>
                        <a:pt x="2310" y="603"/>
                        <a:pt x="1958" y="377"/>
                        <a:pt x="1607" y="176"/>
                      </a:cubicBezTo>
                      <a:cubicBezTo>
                        <a:pt x="1381" y="51"/>
                        <a:pt x="1130" y="1"/>
                        <a:pt x="87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5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755;p39"/>
                <p:cNvSpPr/>
                <p:nvPr/>
              </p:nvSpPr>
              <p:spPr>
                <a:xfrm>
                  <a:off x="4822472" y="3416533"/>
                  <a:ext cx="282587" cy="91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9" h="1407" extrusionOk="0">
                      <a:moveTo>
                        <a:pt x="4243" y="1105"/>
                      </a:moveTo>
                      <a:cubicBezTo>
                        <a:pt x="3741" y="678"/>
                        <a:pt x="3038" y="703"/>
                        <a:pt x="2410" y="528"/>
                      </a:cubicBezTo>
                      <a:cubicBezTo>
                        <a:pt x="1683" y="302"/>
                        <a:pt x="955" y="1"/>
                        <a:pt x="177" y="26"/>
                      </a:cubicBezTo>
                      <a:cubicBezTo>
                        <a:pt x="51" y="26"/>
                        <a:pt x="1" y="201"/>
                        <a:pt x="126" y="252"/>
                      </a:cubicBezTo>
                      <a:cubicBezTo>
                        <a:pt x="779" y="578"/>
                        <a:pt x="1532" y="678"/>
                        <a:pt x="2210" y="980"/>
                      </a:cubicBezTo>
                      <a:cubicBezTo>
                        <a:pt x="2812" y="1256"/>
                        <a:pt x="3465" y="1406"/>
                        <a:pt x="4117" y="1406"/>
                      </a:cubicBezTo>
                      <a:cubicBezTo>
                        <a:pt x="4243" y="1406"/>
                        <a:pt x="4368" y="1205"/>
                        <a:pt x="4243" y="110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756;p39"/>
                <p:cNvSpPr/>
                <p:nvPr/>
              </p:nvSpPr>
              <p:spPr>
                <a:xfrm>
                  <a:off x="4687744" y="3468471"/>
                  <a:ext cx="389697" cy="170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5" h="2637" extrusionOk="0">
                      <a:moveTo>
                        <a:pt x="5748" y="1607"/>
                      </a:moveTo>
                      <a:cubicBezTo>
                        <a:pt x="4719" y="1682"/>
                        <a:pt x="3690" y="1482"/>
                        <a:pt x="2787" y="980"/>
                      </a:cubicBezTo>
                      <a:cubicBezTo>
                        <a:pt x="1933" y="578"/>
                        <a:pt x="980" y="478"/>
                        <a:pt x="151" y="51"/>
                      </a:cubicBezTo>
                      <a:cubicBezTo>
                        <a:pt x="76" y="1"/>
                        <a:pt x="1" y="76"/>
                        <a:pt x="51" y="151"/>
                      </a:cubicBezTo>
                      <a:cubicBezTo>
                        <a:pt x="603" y="955"/>
                        <a:pt x="1933" y="1155"/>
                        <a:pt x="2787" y="1582"/>
                      </a:cubicBezTo>
                      <a:cubicBezTo>
                        <a:pt x="3640" y="2009"/>
                        <a:pt x="4995" y="2636"/>
                        <a:pt x="5849" y="1984"/>
                      </a:cubicBezTo>
                      <a:cubicBezTo>
                        <a:pt x="6024" y="1883"/>
                        <a:pt x="5974" y="1582"/>
                        <a:pt x="5748" y="160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57;p39"/>
                <p:cNvSpPr/>
                <p:nvPr/>
              </p:nvSpPr>
              <p:spPr>
                <a:xfrm>
                  <a:off x="4639041" y="3548026"/>
                  <a:ext cx="392931" cy="199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5" h="3088" extrusionOk="0">
                      <a:moveTo>
                        <a:pt x="5874" y="1582"/>
                      </a:moveTo>
                      <a:cubicBezTo>
                        <a:pt x="4770" y="1557"/>
                        <a:pt x="3866" y="1833"/>
                        <a:pt x="2762" y="1507"/>
                      </a:cubicBezTo>
                      <a:cubicBezTo>
                        <a:pt x="1758" y="1205"/>
                        <a:pt x="1130" y="201"/>
                        <a:pt x="126" y="26"/>
                      </a:cubicBezTo>
                      <a:cubicBezTo>
                        <a:pt x="51" y="1"/>
                        <a:pt x="1" y="76"/>
                        <a:pt x="51" y="126"/>
                      </a:cubicBezTo>
                      <a:cubicBezTo>
                        <a:pt x="1507" y="1632"/>
                        <a:pt x="3866" y="3088"/>
                        <a:pt x="5949" y="1858"/>
                      </a:cubicBezTo>
                      <a:cubicBezTo>
                        <a:pt x="6075" y="1783"/>
                        <a:pt x="6024" y="1582"/>
                        <a:pt x="5874" y="15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758;p39"/>
                <p:cNvSpPr/>
                <p:nvPr/>
              </p:nvSpPr>
              <p:spPr>
                <a:xfrm>
                  <a:off x="5101693" y="2461995"/>
                  <a:ext cx="904291" cy="395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81" h="6113" extrusionOk="0">
                      <a:moveTo>
                        <a:pt x="5372" y="1"/>
                      </a:moveTo>
                      <a:cubicBezTo>
                        <a:pt x="4443" y="427"/>
                        <a:pt x="3439" y="377"/>
                        <a:pt x="2436" y="452"/>
                      </a:cubicBezTo>
                      <a:cubicBezTo>
                        <a:pt x="2222" y="478"/>
                        <a:pt x="1996" y="478"/>
                        <a:pt x="1774" y="478"/>
                      </a:cubicBezTo>
                      <a:cubicBezTo>
                        <a:pt x="1551" y="478"/>
                        <a:pt x="1331" y="478"/>
                        <a:pt x="1130" y="503"/>
                      </a:cubicBezTo>
                      <a:cubicBezTo>
                        <a:pt x="704" y="553"/>
                        <a:pt x="403" y="854"/>
                        <a:pt x="1" y="954"/>
                      </a:cubicBezTo>
                      <a:cubicBezTo>
                        <a:pt x="51" y="1306"/>
                        <a:pt x="729" y="1707"/>
                        <a:pt x="1005" y="1908"/>
                      </a:cubicBezTo>
                      <a:cubicBezTo>
                        <a:pt x="1406" y="2159"/>
                        <a:pt x="1808" y="2385"/>
                        <a:pt x="2260" y="2586"/>
                      </a:cubicBezTo>
                      <a:cubicBezTo>
                        <a:pt x="3214" y="3088"/>
                        <a:pt x="4067" y="3715"/>
                        <a:pt x="4996" y="4293"/>
                      </a:cubicBezTo>
                      <a:cubicBezTo>
                        <a:pt x="5372" y="4544"/>
                        <a:pt x="5874" y="5096"/>
                        <a:pt x="6301" y="5196"/>
                      </a:cubicBezTo>
                      <a:cubicBezTo>
                        <a:pt x="6362" y="5213"/>
                        <a:pt x="6424" y="5220"/>
                        <a:pt x="6488" y="5220"/>
                      </a:cubicBezTo>
                      <a:cubicBezTo>
                        <a:pt x="6899" y="5220"/>
                        <a:pt x="7365" y="4917"/>
                        <a:pt x="7756" y="4895"/>
                      </a:cubicBezTo>
                      <a:cubicBezTo>
                        <a:pt x="7892" y="4883"/>
                        <a:pt x="8031" y="4872"/>
                        <a:pt x="8165" y="4872"/>
                      </a:cubicBezTo>
                      <a:cubicBezTo>
                        <a:pt x="8576" y="4872"/>
                        <a:pt x="8942" y="4974"/>
                        <a:pt x="9037" y="5447"/>
                      </a:cubicBezTo>
                      <a:cubicBezTo>
                        <a:pt x="9087" y="5748"/>
                        <a:pt x="8961" y="5949"/>
                        <a:pt x="9313" y="6075"/>
                      </a:cubicBezTo>
                      <a:cubicBezTo>
                        <a:pt x="9438" y="6100"/>
                        <a:pt x="9570" y="6112"/>
                        <a:pt x="9705" y="6112"/>
                      </a:cubicBezTo>
                      <a:cubicBezTo>
                        <a:pt x="9840" y="6112"/>
                        <a:pt x="9978" y="6100"/>
                        <a:pt x="10116" y="6075"/>
                      </a:cubicBezTo>
                      <a:lnTo>
                        <a:pt x="12023" y="6075"/>
                      </a:lnTo>
                      <a:cubicBezTo>
                        <a:pt x="12601" y="6049"/>
                        <a:pt x="13203" y="5949"/>
                        <a:pt x="13780" y="5824"/>
                      </a:cubicBezTo>
                      <a:cubicBezTo>
                        <a:pt x="13981" y="5071"/>
                        <a:pt x="12852" y="4594"/>
                        <a:pt x="12400" y="4242"/>
                      </a:cubicBezTo>
                      <a:cubicBezTo>
                        <a:pt x="12073" y="4016"/>
                        <a:pt x="11722" y="3816"/>
                        <a:pt x="11396" y="3590"/>
                      </a:cubicBezTo>
                      <a:cubicBezTo>
                        <a:pt x="11095" y="3414"/>
                        <a:pt x="10793" y="3238"/>
                        <a:pt x="10467" y="3088"/>
                      </a:cubicBezTo>
                      <a:cubicBezTo>
                        <a:pt x="10166" y="2862"/>
                        <a:pt x="9890" y="2636"/>
                        <a:pt x="9614" y="2385"/>
                      </a:cubicBezTo>
                      <a:cubicBezTo>
                        <a:pt x="8886" y="1883"/>
                        <a:pt x="8083" y="1632"/>
                        <a:pt x="7330" y="1256"/>
                      </a:cubicBezTo>
                      <a:cubicBezTo>
                        <a:pt x="7068" y="1113"/>
                        <a:pt x="5995" y="294"/>
                        <a:pt x="5713" y="294"/>
                      </a:cubicBezTo>
                      <a:cubicBezTo>
                        <a:pt x="5697" y="294"/>
                        <a:pt x="5684" y="297"/>
                        <a:pt x="5673" y="302"/>
                      </a:cubicBezTo>
                      <a:lnTo>
                        <a:pt x="537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759;p39"/>
                <p:cNvSpPr/>
                <p:nvPr/>
              </p:nvSpPr>
              <p:spPr>
                <a:xfrm>
                  <a:off x="5965357" y="2857315"/>
                  <a:ext cx="646153" cy="257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0" h="3979" extrusionOk="0">
                      <a:moveTo>
                        <a:pt x="3743" y="0"/>
                      </a:moveTo>
                      <a:cubicBezTo>
                        <a:pt x="3489" y="0"/>
                        <a:pt x="3238" y="13"/>
                        <a:pt x="2987" y="38"/>
                      </a:cubicBezTo>
                      <a:cubicBezTo>
                        <a:pt x="2510" y="113"/>
                        <a:pt x="2059" y="214"/>
                        <a:pt x="1582" y="364"/>
                      </a:cubicBezTo>
                      <a:cubicBezTo>
                        <a:pt x="1373" y="419"/>
                        <a:pt x="1156" y="431"/>
                        <a:pt x="935" y="431"/>
                      </a:cubicBezTo>
                      <a:cubicBezTo>
                        <a:pt x="769" y="431"/>
                        <a:pt x="602" y="424"/>
                        <a:pt x="435" y="424"/>
                      </a:cubicBezTo>
                      <a:cubicBezTo>
                        <a:pt x="315" y="424"/>
                        <a:pt x="195" y="428"/>
                        <a:pt x="76" y="439"/>
                      </a:cubicBezTo>
                      <a:cubicBezTo>
                        <a:pt x="1" y="1418"/>
                        <a:pt x="1180" y="1745"/>
                        <a:pt x="1958" y="1820"/>
                      </a:cubicBezTo>
                      <a:cubicBezTo>
                        <a:pt x="2962" y="1920"/>
                        <a:pt x="3866" y="2372"/>
                        <a:pt x="4819" y="2748"/>
                      </a:cubicBezTo>
                      <a:cubicBezTo>
                        <a:pt x="5623" y="3100"/>
                        <a:pt x="6225" y="3652"/>
                        <a:pt x="7103" y="3853"/>
                      </a:cubicBezTo>
                      <a:cubicBezTo>
                        <a:pt x="7379" y="3901"/>
                        <a:pt x="7665" y="3929"/>
                        <a:pt x="7955" y="3929"/>
                      </a:cubicBezTo>
                      <a:cubicBezTo>
                        <a:pt x="8114" y="3929"/>
                        <a:pt x="8274" y="3921"/>
                        <a:pt x="8434" y="3903"/>
                      </a:cubicBezTo>
                      <a:cubicBezTo>
                        <a:pt x="8615" y="3903"/>
                        <a:pt x="8951" y="3864"/>
                        <a:pt x="9253" y="3864"/>
                      </a:cubicBezTo>
                      <a:cubicBezTo>
                        <a:pt x="9494" y="3864"/>
                        <a:pt x="9714" y="3889"/>
                        <a:pt x="9814" y="3978"/>
                      </a:cubicBezTo>
                      <a:lnTo>
                        <a:pt x="9965" y="3727"/>
                      </a:lnTo>
                      <a:cubicBezTo>
                        <a:pt x="9990" y="3050"/>
                        <a:pt x="8534" y="2221"/>
                        <a:pt x="8082" y="1920"/>
                      </a:cubicBezTo>
                      <a:cubicBezTo>
                        <a:pt x="7279" y="1418"/>
                        <a:pt x="6401" y="1142"/>
                        <a:pt x="5572" y="665"/>
                      </a:cubicBezTo>
                      <a:cubicBezTo>
                        <a:pt x="5221" y="465"/>
                        <a:pt x="4920" y="113"/>
                        <a:pt x="4518" y="38"/>
                      </a:cubicBezTo>
                      <a:cubicBezTo>
                        <a:pt x="4255" y="13"/>
                        <a:pt x="3997" y="0"/>
                        <a:pt x="374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760;p39"/>
                <p:cNvSpPr/>
                <p:nvPr/>
              </p:nvSpPr>
              <p:spPr>
                <a:xfrm>
                  <a:off x="6220259" y="2965718"/>
                  <a:ext cx="1344180" cy="372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2" h="5765" extrusionOk="0">
                      <a:moveTo>
                        <a:pt x="16311" y="1"/>
                      </a:moveTo>
                      <a:cubicBezTo>
                        <a:pt x="15370" y="1"/>
                        <a:pt x="14415" y="94"/>
                        <a:pt x="13503" y="144"/>
                      </a:cubicBezTo>
                      <a:cubicBezTo>
                        <a:pt x="10993" y="294"/>
                        <a:pt x="8483" y="872"/>
                        <a:pt x="5974" y="1047"/>
                      </a:cubicBezTo>
                      <a:cubicBezTo>
                        <a:pt x="5882" y="1055"/>
                        <a:pt x="5790" y="1058"/>
                        <a:pt x="5699" y="1058"/>
                      </a:cubicBezTo>
                      <a:cubicBezTo>
                        <a:pt x="5261" y="1058"/>
                        <a:pt x="4832" y="987"/>
                        <a:pt x="4406" y="987"/>
                      </a:cubicBezTo>
                      <a:cubicBezTo>
                        <a:pt x="4318" y="987"/>
                        <a:pt x="4230" y="990"/>
                        <a:pt x="4141" y="997"/>
                      </a:cubicBezTo>
                      <a:cubicBezTo>
                        <a:pt x="3865" y="1499"/>
                        <a:pt x="4543" y="1750"/>
                        <a:pt x="4417" y="2252"/>
                      </a:cubicBezTo>
                      <a:cubicBezTo>
                        <a:pt x="4364" y="2286"/>
                        <a:pt x="4304" y="2300"/>
                        <a:pt x="4240" y="2300"/>
                      </a:cubicBezTo>
                      <a:cubicBezTo>
                        <a:pt x="3971" y="2300"/>
                        <a:pt x="3626" y="2052"/>
                        <a:pt x="3363" y="1951"/>
                      </a:cubicBezTo>
                      <a:cubicBezTo>
                        <a:pt x="2987" y="1851"/>
                        <a:pt x="2610" y="1700"/>
                        <a:pt x="2209" y="1574"/>
                      </a:cubicBezTo>
                      <a:cubicBezTo>
                        <a:pt x="1832" y="1449"/>
                        <a:pt x="1456" y="1323"/>
                        <a:pt x="1155" y="1173"/>
                      </a:cubicBezTo>
                      <a:cubicBezTo>
                        <a:pt x="799" y="1018"/>
                        <a:pt x="582" y="784"/>
                        <a:pt x="224" y="784"/>
                      </a:cubicBezTo>
                      <a:cubicBezTo>
                        <a:pt x="177" y="784"/>
                        <a:pt x="128" y="788"/>
                        <a:pt x="75" y="796"/>
                      </a:cubicBezTo>
                      <a:cubicBezTo>
                        <a:pt x="0" y="1374"/>
                        <a:pt x="627" y="1650"/>
                        <a:pt x="954" y="1976"/>
                      </a:cubicBezTo>
                      <a:cubicBezTo>
                        <a:pt x="1280" y="2277"/>
                        <a:pt x="1506" y="2729"/>
                        <a:pt x="1832" y="3055"/>
                      </a:cubicBezTo>
                      <a:cubicBezTo>
                        <a:pt x="2159" y="3382"/>
                        <a:pt x="2460" y="3733"/>
                        <a:pt x="2786" y="4084"/>
                      </a:cubicBezTo>
                      <a:cubicBezTo>
                        <a:pt x="3087" y="4436"/>
                        <a:pt x="3338" y="4812"/>
                        <a:pt x="3539" y="5214"/>
                      </a:cubicBezTo>
                      <a:cubicBezTo>
                        <a:pt x="3639" y="5389"/>
                        <a:pt x="3690" y="5640"/>
                        <a:pt x="3865" y="5741"/>
                      </a:cubicBezTo>
                      <a:cubicBezTo>
                        <a:pt x="3899" y="5758"/>
                        <a:pt x="3950" y="5765"/>
                        <a:pt x="4010" y="5765"/>
                      </a:cubicBezTo>
                      <a:cubicBezTo>
                        <a:pt x="4217" y="5765"/>
                        <a:pt x="4538" y="5685"/>
                        <a:pt x="4694" y="5666"/>
                      </a:cubicBezTo>
                      <a:cubicBezTo>
                        <a:pt x="5246" y="5540"/>
                        <a:pt x="5798" y="5339"/>
                        <a:pt x="6325" y="5088"/>
                      </a:cubicBezTo>
                      <a:cubicBezTo>
                        <a:pt x="7254" y="4737"/>
                        <a:pt x="8232" y="4712"/>
                        <a:pt x="9186" y="4511"/>
                      </a:cubicBezTo>
                      <a:cubicBezTo>
                        <a:pt x="11194" y="4059"/>
                        <a:pt x="13302" y="4185"/>
                        <a:pt x="15361" y="3909"/>
                      </a:cubicBezTo>
                      <a:cubicBezTo>
                        <a:pt x="16038" y="3808"/>
                        <a:pt x="16741" y="3833"/>
                        <a:pt x="17419" y="3683"/>
                      </a:cubicBezTo>
                      <a:cubicBezTo>
                        <a:pt x="17820" y="3582"/>
                        <a:pt x="18247" y="3457"/>
                        <a:pt x="18623" y="3306"/>
                      </a:cubicBezTo>
                      <a:cubicBezTo>
                        <a:pt x="18950" y="3206"/>
                        <a:pt x="19401" y="3156"/>
                        <a:pt x="19652" y="2880"/>
                      </a:cubicBezTo>
                      <a:cubicBezTo>
                        <a:pt x="19878" y="2604"/>
                        <a:pt x="19928" y="2353"/>
                        <a:pt x="20154" y="2127"/>
                      </a:cubicBezTo>
                      <a:cubicBezTo>
                        <a:pt x="20380" y="1901"/>
                        <a:pt x="20581" y="1725"/>
                        <a:pt x="20782" y="1549"/>
                      </a:cubicBezTo>
                      <a:lnTo>
                        <a:pt x="20732" y="972"/>
                      </a:lnTo>
                      <a:cubicBezTo>
                        <a:pt x="20675" y="1000"/>
                        <a:pt x="20613" y="1013"/>
                        <a:pt x="20546" y="1013"/>
                      </a:cubicBezTo>
                      <a:cubicBezTo>
                        <a:pt x="20139" y="1013"/>
                        <a:pt x="19574" y="549"/>
                        <a:pt x="19251" y="420"/>
                      </a:cubicBezTo>
                      <a:cubicBezTo>
                        <a:pt x="18774" y="244"/>
                        <a:pt x="18247" y="144"/>
                        <a:pt x="17745" y="94"/>
                      </a:cubicBezTo>
                      <a:cubicBezTo>
                        <a:pt x="17276" y="25"/>
                        <a:pt x="16795" y="1"/>
                        <a:pt x="1631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5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761;p39"/>
                <p:cNvSpPr/>
                <p:nvPr/>
              </p:nvSpPr>
              <p:spPr>
                <a:xfrm>
                  <a:off x="4163388" y="3277537"/>
                  <a:ext cx="355611" cy="200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8" h="3098" extrusionOk="0">
                      <a:moveTo>
                        <a:pt x="793" y="0"/>
                      </a:moveTo>
                      <a:cubicBezTo>
                        <a:pt x="779" y="0"/>
                        <a:pt x="765" y="5"/>
                        <a:pt x="754" y="16"/>
                      </a:cubicBezTo>
                      <a:cubicBezTo>
                        <a:pt x="1" y="870"/>
                        <a:pt x="1406" y="1623"/>
                        <a:pt x="2034" y="1924"/>
                      </a:cubicBezTo>
                      <a:cubicBezTo>
                        <a:pt x="2686" y="2250"/>
                        <a:pt x="3339" y="2501"/>
                        <a:pt x="4042" y="2727"/>
                      </a:cubicBezTo>
                      <a:cubicBezTo>
                        <a:pt x="4290" y="2810"/>
                        <a:pt x="4828" y="3097"/>
                        <a:pt x="5192" y="3097"/>
                      </a:cubicBezTo>
                      <a:cubicBezTo>
                        <a:pt x="5270" y="3097"/>
                        <a:pt x="5340" y="3084"/>
                        <a:pt x="5397" y="3053"/>
                      </a:cubicBezTo>
                      <a:cubicBezTo>
                        <a:pt x="5472" y="3003"/>
                        <a:pt x="5497" y="2903"/>
                        <a:pt x="5472" y="2827"/>
                      </a:cubicBezTo>
                      <a:cubicBezTo>
                        <a:pt x="5372" y="2300"/>
                        <a:pt x="3791" y="2074"/>
                        <a:pt x="3389" y="1924"/>
                      </a:cubicBezTo>
                      <a:cubicBezTo>
                        <a:pt x="2837" y="1748"/>
                        <a:pt x="302" y="1020"/>
                        <a:pt x="879" y="117"/>
                      </a:cubicBezTo>
                      <a:cubicBezTo>
                        <a:pt x="899" y="58"/>
                        <a:pt x="843" y="0"/>
                        <a:pt x="79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35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62;p39"/>
                <p:cNvSpPr/>
                <p:nvPr/>
              </p:nvSpPr>
              <p:spPr>
                <a:xfrm>
                  <a:off x="4114685" y="3342799"/>
                  <a:ext cx="357228" cy="203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3" h="3143" extrusionOk="0">
                      <a:moveTo>
                        <a:pt x="275" y="0"/>
                      </a:moveTo>
                      <a:cubicBezTo>
                        <a:pt x="246" y="0"/>
                        <a:pt x="218" y="11"/>
                        <a:pt x="202" y="36"/>
                      </a:cubicBezTo>
                      <a:cubicBezTo>
                        <a:pt x="101" y="237"/>
                        <a:pt x="26" y="488"/>
                        <a:pt x="1" y="714"/>
                      </a:cubicBezTo>
                      <a:cubicBezTo>
                        <a:pt x="1" y="764"/>
                        <a:pt x="26" y="814"/>
                        <a:pt x="76" y="840"/>
                      </a:cubicBezTo>
                      <a:cubicBezTo>
                        <a:pt x="980" y="1392"/>
                        <a:pt x="1959" y="1843"/>
                        <a:pt x="2963" y="2145"/>
                      </a:cubicBezTo>
                      <a:cubicBezTo>
                        <a:pt x="3339" y="2270"/>
                        <a:pt x="3690" y="2371"/>
                        <a:pt x="4067" y="2496"/>
                      </a:cubicBezTo>
                      <a:cubicBezTo>
                        <a:pt x="4494" y="2647"/>
                        <a:pt x="4745" y="2923"/>
                        <a:pt x="5121" y="3123"/>
                      </a:cubicBezTo>
                      <a:cubicBezTo>
                        <a:pt x="5147" y="3136"/>
                        <a:pt x="5178" y="3143"/>
                        <a:pt x="5210" y="3143"/>
                      </a:cubicBezTo>
                      <a:cubicBezTo>
                        <a:pt x="5302" y="3143"/>
                        <a:pt x="5404" y="3091"/>
                        <a:pt x="5422" y="2998"/>
                      </a:cubicBezTo>
                      <a:cubicBezTo>
                        <a:pt x="5523" y="2295"/>
                        <a:pt x="4519" y="2019"/>
                        <a:pt x="3992" y="1843"/>
                      </a:cubicBezTo>
                      <a:cubicBezTo>
                        <a:pt x="3540" y="1718"/>
                        <a:pt x="3063" y="1618"/>
                        <a:pt x="2586" y="1492"/>
                      </a:cubicBezTo>
                      <a:cubicBezTo>
                        <a:pt x="2009" y="1291"/>
                        <a:pt x="1457" y="1065"/>
                        <a:pt x="930" y="814"/>
                      </a:cubicBezTo>
                      <a:cubicBezTo>
                        <a:pt x="503" y="639"/>
                        <a:pt x="177" y="639"/>
                        <a:pt x="377" y="112"/>
                      </a:cubicBezTo>
                      <a:cubicBezTo>
                        <a:pt x="394" y="45"/>
                        <a:pt x="333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35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763;p39"/>
                <p:cNvSpPr/>
                <p:nvPr/>
              </p:nvSpPr>
              <p:spPr>
                <a:xfrm>
                  <a:off x="3966957" y="3400622"/>
                  <a:ext cx="455024" cy="212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5" h="3293" extrusionOk="0">
                      <a:moveTo>
                        <a:pt x="1361" y="1"/>
                      </a:moveTo>
                      <a:cubicBezTo>
                        <a:pt x="1340" y="1"/>
                        <a:pt x="1320" y="7"/>
                        <a:pt x="1306" y="21"/>
                      </a:cubicBezTo>
                      <a:cubicBezTo>
                        <a:pt x="1" y="1527"/>
                        <a:pt x="5774" y="3033"/>
                        <a:pt x="6627" y="3284"/>
                      </a:cubicBezTo>
                      <a:cubicBezTo>
                        <a:pt x="6652" y="3290"/>
                        <a:pt x="6676" y="3293"/>
                        <a:pt x="6699" y="3293"/>
                      </a:cubicBezTo>
                      <a:cubicBezTo>
                        <a:pt x="6947" y="3293"/>
                        <a:pt x="7035" y="2943"/>
                        <a:pt x="6828" y="2782"/>
                      </a:cubicBezTo>
                      <a:cubicBezTo>
                        <a:pt x="6050" y="2204"/>
                        <a:pt x="879" y="1502"/>
                        <a:pt x="1457" y="96"/>
                      </a:cubicBezTo>
                      <a:cubicBezTo>
                        <a:pt x="1475" y="42"/>
                        <a:pt x="1415" y="1"/>
                        <a:pt x="1361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35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764;p39"/>
                <p:cNvSpPr/>
                <p:nvPr/>
              </p:nvSpPr>
              <p:spPr>
                <a:xfrm>
                  <a:off x="3945871" y="3464784"/>
                  <a:ext cx="441635" cy="187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8" h="2895" extrusionOk="0">
                      <a:moveTo>
                        <a:pt x="360" y="0"/>
                      </a:moveTo>
                      <a:cubicBezTo>
                        <a:pt x="317" y="0"/>
                        <a:pt x="274" y="26"/>
                        <a:pt x="252" y="83"/>
                      </a:cubicBezTo>
                      <a:cubicBezTo>
                        <a:pt x="1" y="811"/>
                        <a:pt x="402" y="1589"/>
                        <a:pt x="1155" y="1840"/>
                      </a:cubicBezTo>
                      <a:cubicBezTo>
                        <a:pt x="2059" y="2191"/>
                        <a:pt x="3012" y="2492"/>
                        <a:pt x="3966" y="2718"/>
                      </a:cubicBezTo>
                      <a:lnTo>
                        <a:pt x="6827" y="2894"/>
                      </a:lnTo>
                      <a:cubicBezTo>
                        <a:pt x="5924" y="2492"/>
                        <a:pt x="4970" y="2216"/>
                        <a:pt x="3991" y="2041"/>
                      </a:cubicBezTo>
                      <a:cubicBezTo>
                        <a:pt x="2812" y="1765"/>
                        <a:pt x="452" y="1714"/>
                        <a:pt x="477" y="108"/>
                      </a:cubicBezTo>
                      <a:cubicBezTo>
                        <a:pt x="464" y="39"/>
                        <a:pt x="412" y="0"/>
                        <a:pt x="36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35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765;p39"/>
                <p:cNvSpPr/>
                <p:nvPr/>
              </p:nvSpPr>
              <p:spPr>
                <a:xfrm>
                  <a:off x="4299797" y="3128839"/>
                  <a:ext cx="1256538" cy="271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27" h="4198" extrusionOk="0">
                      <a:moveTo>
                        <a:pt x="8491" y="1"/>
                      </a:moveTo>
                      <a:cubicBezTo>
                        <a:pt x="8191" y="1"/>
                        <a:pt x="7945" y="84"/>
                        <a:pt x="8157" y="433"/>
                      </a:cubicBezTo>
                      <a:cubicBezTo>
                        <a:pt x="8358" y="784"/>
                        <a:pt x="8986" y="734"/>
                        <a:pt x="8835" y="1311"/>
                      </a:cubicBezTo>
                      <a:cubicBezTo>
                        <a:pt x="8755" y="1318"/>
                        <a:pt x="8675" y="1320"/>
                        <a:pt x="8596" y="1320"/>
                      </a:cubicBezTo>
                      <a:cubicBezTo>
                        <a:pt x="8029" y="1320"/>
                        <a:pt x="7481" y="1180"/>
                        <a:pt x="6953" y="1136"/>
                      </a:cubicBezTo>
                      <a:cubicBezTo>
                        <a:pt x="6743" y="1119"/>
                        <a:pt x="6526" y="1113"/>
                        <a:pt x="6305" y="1113"/>
                      </a:cubicBezTo>
                      <a:cubicBezTo>
                        <a:pt x="5862" y="1113"/>
                        <a:pt x="5405" y="1136"/>
                        <a:pt x="4970" y="1136"/>
                      </a:cubicBezTo>
                      <a:lnTo>
                        <a:pt x="2435" y="1136"/>
                      </a:lnTo>
                      <a:cubicBezTo>
                        <a:pt x="2298" y="1136"/>
                        <a:pt x="2012" y="1122"/>
                        <a:pt x="1695" y="1122"/>
                      </a:cubicBezTo>
                      <a:cubicBezTo>
                        <a:pt x="1142" y="1122"/>
                        <a:pt x="498" y="1163"/>
                        <a:pt x="402" y="1387"/>
                      </a:cubicBezTo>
                      <a:lnTo>
                        <a:pt x="477" y="1562"/>
                      </a:lnTo>
                      <a:cubicBezTo>
                        <a:pt x="326" y="1613"/>
                        <a:pt x="276" y="1688"/>
                        <a:pt x="301" y="1788"/>
                      </a:cubicBezTo>
                      <a:cubicBezTo>
                        <a:pt x="251" y="1738"/>
                        <a:pt x="201" y="1688"/>
                        <a:pt x="151" y="1638"/>
                      </a:cubicBezTo>
                      <a:cubicBezTo>
                        <a:pt x="137" y="1624"/>
                        <a:pt x="119" y="1617"/>
                        <a:pt x="100" y="1617"/>
                      </a:cubicBezTo>
                      <a:cubicBezTo>
                        <a:pt x="52" y="1617"/>
                        <a:pt x="0" y="1659"/>
                        <a:pt x="0" y="1713"/>
                      </a:cubicBezTo>
                      <a:cubicBezTo>
                        <a:pt x="326" y="2566"/>
                        <a:pt x="1155" y="2968"/>
                        <a:pt x="1958" y="3269"/>
                      </a:cubicBezTo>
                      <a:cubicBezTo>
                        <a:pt x="2510" y="3445"/>
                        <a:pt x="3062" y="3595"/>
                        <a:pt x="3614" y="3746"/>
                      </a:cubicBezTo>
                      <a:cubicBezTo>
                        <a:pt x="4091" y="3897"/>
                        <a:pt x="4593" y="4198"/>
                        <a:pt x="5095" y="4198"/>
                      </a:cubicBezTo>
                      <a:cubicBezTo>
                        <a:pt x="5221" y="4173"/>
                        <a:pt x="5271" y="4072"/>
                        <a:pt x="5221" y="3972"/>
                      </a:cubicBezTo>
                      <a:lnTo>
                        <a:pt x="5196" y="3922"/>
                      </a:lnTo>
                      <a:lnTo>
                        <a:pt x="5196" y="3922"/>
                      </a:lnTo>
                      <a:cubicBezTo>
                        <a:pt x="5271" y="3934"/>
                        <a:pt x="5352" y="3940"/>
                        <a:pt x="5434" y="3940"/>
                      </a:cubicBezTo>
                      <a:cubicBezTo>
                        <a:pt x="5516" y="3940"/>
                        <a:pt x="5597" y="3934"/>
                        <a:pt x="5672" y="3922"/>
                      </a:cubicBezTo>
                      <a:cubicBezTo>
                        <a:pt x="5949" y="3796"/>
                        <a:pt x="6225" y="3671"/>
                        <a:pt x="6501" y="3495"/>
                      </a:cubicBezTo>
                      <a:cubicBezTo>
                        <a:pt x="7781" y="2918"/>
                        <a:pt x="9412" y="2742"/>
                        <a:pt x="10818" y="2717"/>
                      </a:cubicBezTo>
                      <a:cubicBezTo>
                        <a:pt x="11702" y="2717"/>
                        <a:pt x="12615" y="2632"/>
                        <a:pt x="13514" y="2632"/>
                      </a:cubicBezTo>
                      <a:cubicBezTo>
                        <a:pt x="13814" y="2632"/>
                        <a:pt x="14112" y="2642"/>
                        <a:pt x="14407" y="2667"/>
                      </a:cubicBezTo>
                      <a:cubicBezTo>
                        <a:pt x="14745" y="2725"/>
                        <a:pt x="15083" y="2750"/>
                        <a:pt x="15421" y="2750"/>
                      </a:cubicBezTo>
                      <a:cubicBezTo>
                        <a:pt x="15660" y="2750"/>
                        <a:pt x="15900" y="2738"/>
                        <a:pt x="16139" y="2717"/>
                      </a:cubicBezTo>
                      <a:cubicBezTo>
                        <a:pt x="16339" y="2692"/>
                        <a:pt x="16540" y="2616"/>
                        <a:pt x="16691" y="2466"/>
                      </a:cubicBezTo>
                      <a:cubicBezTo>
                        <a:pt x="16867" y="2240"/>
                        <a:pt x="16691" y="2064"/>
                        <a:pt x="16867" y="1838"/>
                      </a:cubicBezTo>
                      <a:cubicBezTo>
                        <a:pt x="17168" y="1387"/>
                        <a:pt x="19427" y="1261"/>
                        <a:pt x="19276" y="734"/>
                      </a:cubicBezTo>
                      <a:cubicBezTo>
                        <a:pt x="18874" y="508"/>
                        <a:pt x="18398" y="533"/>
                        <a:pt x="17971" y="333"/>
                      </a:cubicBezTo>
                      <a:cubicBezTo>
                        <a:pt x="17795" y="232"/>
                        <a:pt x="17619" y="132"/>
                        <a:pt x="17444" y="56"/>
                      </a:cubicBezTo>
                      <a:cubicBezTo>
                        <a:pt x="17352" y="23"/>
                        <a:pt x="17276" y="12"/>
                        <a:pt x="17207" y="12"/>
                      </a:cubicBezTo>
                      <a:cubicBezTo>
                        <a:pt x="17067" y="12"/>
                        <a:pt x="16950" y="56"/>
                        <a:pt x="16766" y="56"/>
                      </a:cubicBezTo>
                      <a:cubicBezTo>
                        <a:pt x="16841" y="182"/>
                        <a:pt x="16967" y="307"/>
                        <a:pt x="17118" y="358"/>
                      </a:cubicBezTo>
                      <a:cubicBezTo>
                        <a:pt x="16725" y="576"/>
                        <a:pt x="16155" y="651"/>
                        <a:pt x="15599" y="651"/>
                      </a:cubicBezTo>
                      <a:cubicBezTo>
                        <a:pt x="15195" y="651"/>
                        <a:pt x="14799" y="611"/>
                        <a:pt x="14482" y="558"/>
                      </a:cubicBezTo>
                      <a:cubicBezTo>
                        <a:pt x="13553" y="408"/>
                        <a:pt x="12600" y="408"/>
                        <a:pt x="11671" y="232"/>
                      </a:cubicBezTo>
                      <a:cubicBezTo>
                        <a:pt x="10818" y="82"/>
                        <a:pt x="9889" y="207"/>
                        <a:pt x="9036" y="56"/>
                      </a:cubicBezTo>
                      <a:cubicBezTo>
                        <a:pt x="8907" y="37"/>
                        <a:pt x="8687" y="1"/>
                        <a:pt x="849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766;p39"/>
                <p:cNvSpPr/>
                <p:nvPr/>
              </p:nvSpPr>
              <p:spPr>
                <a:xfrm>
                  <a:off x="4678042" y="2348353"/>
                  <a:ext cx="264671" cy="55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855" extrusionOk="0">
                      <a:moveTo>
                        <a:pt x="3865" y="829"/>
                      </a:moveTo>
                      <a:cubicBezTo>
                        <a:pt x="4016" y="829"/>
                        <a:pt x="4091" y="603"/>
                        <a:pt x="3941" y="528"/>
                      </a:cubicBezTo>
                      <a:cubicBezTo>
                        <a:pt x="3414" y="302"/>
                        <a:pt x="2736" y="352"/>
                        <a:pt x="2159" y="302"/>
                      </a:cubicBezTo>
                      <a:cubicBezTo>
                        <a:pt x="1531" y="277"/>
                        <a:pt x="904" y="176"/>
                        <a:pt x="301" y="1"/>
                      </a:cubicBezTo>
                      <a:lnTo>
                        <a:pt x="0" y="126"/>
                      </a:lnTo>
                      <a:cubicBezTo>
                        <a:pt x="377" y="327"/>
                        <a:pt x="753" y="453"/>
                        <a:pt x="1180" y="528"/>
                      </a:cubicBezTo>
                      <a:cubicBezTo>
                        <a:pt x="2058" y="754"/>
                        <a:pt x="2962" y="854"/>
                        <a:pt x="3865" y="8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767;p39"/>
                <p:cNvSpPr/>
                <p:nvPr/>
              </p:nvSpPr>
              <p:spPr>
                <a:xfrm>
                  <a:off x="4642275" y="2369503"/>
                  <a:ext cx="254969" cy="99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" h="1532" extrusionOk="0">
                      <a:moveTo>
                        <a:pt x="3791" y="1431"/>
                      </a:moveTo>
                      <a:cubicBezTo>
                        <a:pt x="3916" y="1431"/>
                        <a:pt x="3941" y="1255"/>
                        <a:pt x="3816" y="1230"/>
                      </a:cubicBezTo>
                      <a:cubicBezTo>
                        <a:pt x="2963" y="954"/>
                        <a:pt x="2084" y="803"/>
                        <a:pt x="1231" y="452"/>
                      </a:cubicBezTo>
                      <a:cubicBezTo>
                        <a:pt x="905" y="301"/>
                        <a:pt x="578" y="151"/>
                        <a:pt x="252" y="0"/>
                      </a:cubicBezTo>
                      <a:lnTo>
                        <a:pt x="1" y="176"/>
                      </a:lnTo>
                      <a:cubicBezTo>
                        <a:pt x="1181" y="828"/>
                        <a:pt x="2561" y="1531"/>
                        <a:pt x="3791" y="143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768;p39"/>
                <p:cNvSpPr/>
                <p:nvPr/>
              </p:nvSpPr>
              <p:spPr>
                <a:xfrm>
                  <a:off x="4572486" y="2387355"/>
                  <a:ext cx="313375" cy="126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5" h="1958" extrusionOk="0">
                      <a:moveTo>
                        <a:pt x="4619" y="1807"/>
                      </a:moveTo>
                      <a:cubicBezTo>
                        <a:pt x="4795" y="1807"/>
                        <a:pt x="4845" y="1531"/>
                        <a:pt x="4669" y="1506"/>
                      </a:cubicBezTo>
                      <a:cubicBezTo>
                        <a:pt x="3113" y="1155"/>
                        <a:pt x="1733" y="879"/>
                        <a:pt x="478" y="50"/>
                      </a:cubicBezTo>
                      <a:lnTo>
                        <a:pt x="1" y="0"/>
                      </a:lnTo>
                      <a:cubicBezTo>
                        <a:pt x="1256" y="1079"/>
                        <a:pt x="2962" y="1958"/>
                        <a:pt x="4619" y="180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769;p39"/>
                <p:cNvSpPr/>
                <p:nvPr/>
              </p:nvSpPr>
              <p:spPr>
                <a:xfrm>
                  <a:off x="4447525" y="2390589"/>
                  <a:ext cx="412400" cy="149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6" h="2310" extrusionOk="0">
                      <a:moveTo>
                        <a:pt x="6074" y="2309"/>
                      </a:moveTo>
                      <a:cubicBezTo>
                        <a:pt x="6325" y="2309"/>
                        <a:pt x="6375" y="1933"/>
                        <a:pt x="6149" y="1908"/>
                      </a:cubicBezTo>
                      <a:cubicBezTo>
                        <a:pt x="4066" y="1582"/>
                        <a:pt x="1983" y="1180"/>
                        <a:pt x="251" y="0"/>
                      </a:cubicBezTo>
                      <a:lnTo>
                        <a:pt x="0" y="176"/>
                      </a:lnTo>
                      <a:cubicBezTo>
                        <a:pt x="552" y="728"/>
                        <a:pt x="1406" y="1054"/>
                        <a:pt x="2083" y="1381"/>
                      </a:cubicBezTo>
                      <a:cubicBezTo>
                        <a:pt x="3338" y="1958"/>
                        <a:pt x="4694" y="2259"/>
                        <a:pt x="6074" y="230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770;p39"/>
                <p:cNvSpPr/>
                <p:nvPr/>
              </p:nvSpPr>
              <p:spPr>
                <a:xfrm>
                  <a:off x="4379288" y="2423058"/>
                  <a:ext cx="438401" cy="151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8" h="2335" extrusionOk="0">
                      <a:moveTo>
                        <a:pt x="2210" y="1381"/>
                      </a:moveTo>
                      <a:cubicBezTo>
                        <a:pt x="3615" y="1883"/>
                        <a:pt x="5046" y="2334"/>
                        <a:pt x="6552" y="2209"/>
                      </a:cubicBezTo>
                      <a:cubicBezTo>
                        <a:pt x="6778" y="2209"/>
                        <a:pt x="6778" y="1858"/>
                        <a:pt x="6552" y="1858"/>
                      </a:cubicBezTo>
                      <a:cubicBezTo>
                        <a:pt x="4669" y="1657"/>
                        <a:pt x="1808" y="1431"/>
                        <a:pt x="277" y="0"/>
                      </a:cubicBezTo>
                      <a:lnTo>
                        <a:pt x="277" y="0"/>
                      </a:lnTo>
                      <a:lnTo>
                        <a:pt x="1" y="101"/>
                      </a:lnTo>
                      <a:cubicBezTo>
                        <a:pt x="503" y="803"/>
                        <a:pt x="1432" y="1105"/>
                        <a:pt x="2210" y="138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771;p39"/>
                <p:cNvSpPr/>
                <p:nvPr/>
              </p:nvSpPr>
              <p:spPr>
                <a:xfrm>
                  <a:off x="4293265" y="2463612"/>
                  <a:ext cx="664070" cy="303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7" h="4695" extrusionOk="0">
                      <a:moveTo>
                        <a:pt x="10116" y="4343"/>
                      </a:moveTo>
                      <a:cubicBezTo>
                        <a:pt x="9112" y="3966"/>
                        <a:pt x="8183" y="3464"/>
                        <a:pt x="7355" y="2787"/>
                      </a:cubicBezTo>
                      <a:cubicBezTo>
                        <a:pt x="6803" y="2335"/>
                        <a:pt x="6200" y="2209"/>
                        <a:pt x="5522" y="2059"/>
                      </a:cubicBezTo>
                      <a:cubicBezTo>
                        <a:pt x="3615" y="1657"/>
                        <a:pt x="1758" y="1205"/>
                        <a:pt x="252" y="1"/>
                      </a:cubicBezTo>
                      <a:lnTo>
                        <a:pt x="176" y="26"/>
                      </a:lnTo>
                      <a:lnTo>
                        <a:pt x="1" y="151"/>
                      </a:lnTo>
                      <a:cubicBezTo>
                        <a:pt x="1231" y="1356"/>
                        <a:pt x="2912" y="1883"/>
                        <a:pt x="4569" y="2285"/>
                      </a:cubicBezTo>
                      <a:cubicBezTo>
                        <a:pt x="5773" y="2586"/>
                        <a:pt x="6602" y="2787"/>
                        <a:pt x="7606" y="3565"/>
                      </a:cubicBezTo>
                      <a:cubicBezTo>
                        <a:pt x="8308" y="4167"/>
                        <a:pt x="9162" y="4544"/>
                        <a:pt x="10065" y="4644"/>
                      </a:cubicBezTo>
                      <a:cubicBezTo>
                        <a:pt x="10266" y="4694"/>
                        <a:pt x="10266" y="4393"/>
                        <a:pt x="10116" y="434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772;p39"/>
                <p:cNvSpPr/>
                <p:nvPr/>
              </p:nvSpPr>
              <p:spPr>
                <a:xfrm>
                  <a:off x="4251094" y="2492847"/>
                  <a:ext cx="641302" cy="316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5" h="4895" extrusionOk="0">
                      <a:moveTo>
                        <a:pt x="9713" y="4493"/>
                      </a:moveTo>
                      <a:cubicBezTo>
                        <a:pt x="7956" y="4217"/>
                        <a:pt x="6626" y="3037"/>
                        <a:pt x="4995" y="2360"/>
                      </a:cubicBezTo>
                      <a:cubicBezTo>
                        <a:pt x="3363" y="1682"/>
                        <a:pt x="1531" y="1180"/>
                        <a:pt x="176" y="1"/>
                      </a:cubicBezTo>
                      <a:lnTo>
                        <a:pt x="0" y="126"/>
                      </a:lnTo>
                      <a:cubicBezTo>
                        <a:pt x="1105" y="1255"/>
                        <a:pt x="2585" y="1808"/>
                        <a:pt x="4041" y="2410"/>
                      </a:cubicBezTo>
                      <a:cubicBezTo>
                        <a:pt x="5271" y="2912"/>
                        <a:pt x="6451" y="3539"/>
                        <a:pt x="7580" y="4242"/>
                      </a:cubicBezTo>
                      <a:cubicBezTo>
                        <a:pt x="8182" y="4669"/>
                        <a:pt x="8910" y="4895"/>
                        <a:pt x="9663" y="4870"/>
                      </a:cubicBezTo>
                      <a:cubicBezTo>
                        <a:pt x="9864" y="4819"/>
                        <a:pt x="9914" y="4543"/>
                        <a:pt x="9713" y="449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" name="Google Shape;773;p39"/>
                <p:cNvSpPr/>
                <p:nvPr/>
              </p:nvSpPr>
              <p:spPr>
                <a:xfrm>
                  <a:off x="4186155" y="2544784"/>
                  <a:ext cx="686708" cy="32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7" h="5046" extrusionOk="0">
                      <a:moveTo>
                        <a:pt x="10466" y="4619"/>
                      </a:moveTo>
                      <a:cubicBezTo>
                        <a:pt x="9462" y="4393"/>
                        <a:pt x="8534" y="3991"/>
                        <a:pt x="7680" y="3464"/>
                      </a:cubicBezTo>
                      <a:cubicBezTo>
                        <a:pt x="6978" y="3013"/>
                        <a:pt x="6451" y="2485"/>
                        <a:pt x="5673" y="2159"/>
                      </a:cubicBezTo>
                      <a:cubicBezTo>
                        <a:pt x="3916" y="1431"/>
                        <a:pt x="1883" y="1005"/>
                        <a:pt x="226" y="1"/>
                      </a:cubicBezTo>
                      <a:cubicBezTo>
                        <a:pt x="151" y="51"/>
                        <a:pt x="76" y="126"/>
                        <a:pt x="0" y="201"/>
                      </a:cubicBezTo>
                      <a:cubicBezTo>
                        <a:pt x="1330" y="1205"/>
                        <a:pt x="3188" y="1758"/>
                        <a:pt x="4694" y="2285"/>
                      </a:cubicBezTo>
                      <a:cubicBezTo>
                        <a:pt x="6651" y="2937"/>
                        <a:pt x="8208" y="5046"/>
                        <a:pt x="10416" y="4895"/>
                      </a:cubicBezTo>
                      <a:cubicBezTo>
                        <a:pt x="10592" y="4895"/>
                        <a:pt x="10617" y="4669"/>
                        <a:pt x="10466" y="461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774;p39"/>
                <p:cNvSpPr/>
                <p:nvPr/>
              </p:nvSpPr>
              <p:spPr>
                <a:xfrm>
                  <a:off x="4794918" y="2859773"/>
                  <a:ext cx="878290" cy="222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9" h="3442" extrusionOk="0">
                      <a:moveTo>
                        <a:pt x="4196" y="1"/>
                      </a:moveTo>
                      <a:cubicBezTo>
                        <a:pt x="3859" y="1"/>
                        <a:pt x="3519" y="55"/>
                        <a:pt x="3414" y="326"/>
                      </a:cubicBezTo>
                      <a:cubicBezTo>
                        <a:pt x="3213" y="853"/>
                        <a:pt x="4142" y="928"/>
                        <a:pt x="4091" y="1405"/>
                      </a:cubicBezTo>
                      <a:cubicBezTo>
                        <a:pt x="3857" y="1422"/>
                        <a:pt x="3620" y="1425"/>
                        <a:pt x="3382" y="1425"/>
                      </a:cubicBezTo>
                      <a:cubicBezTo>
                        <a:pt x="3263" y="1425"/>
                        <a:pt x="3144" y="1424"/>
                        <a:pt x="3025" y="1424"/>
                      </a:cubicBezTo>
                      <a:cubicBezTo>
                        <a:pt x="2667" y="1424"/>
                        <a:pt x="2309" y="1430"/>
                        <a:pt x="1958" y="1481"/>
                      </a:cubicBezTo>
                      <a:cubicBezTo>
                        <a:pt x="1531" y="1531"/>
                        <a:pt x="527" y="1531"/>
                        <a:pt x="301" y="1958"/>
                      </a:cubicBezTo>
                      <a:cubicBezTo>
                        <a:pt x="0" y="2535"/>
                        <a:pt x="1029" y="2510"/>
                        <a:pt x="1381" y="2610"/>
                      </a:cubicBezTo>
                      <a:cubicBezTo>
                        <a:pt x="1983" y="2811"/>
                        <a:pt x="2585" y="2936"/>
                        <a:pt x="3213" y="3062"/>
                      </a:cubicBezTo>
                      <a:cubicBezTo>
                        <a:pt x="3740" y="3112"/>
                        <a:pt x="4167" y="3263"/>
                        <a:pt x="4669" y="3363"/>
                      </a:cubicBezTo>
                      <a:cubicBezTo>
                        <a:pt x="4833" y="3404"/>
                        <a:pt x="5182" y="3441"/>
                        <a:pt x="5555" y="3441"/>
                      </a:cubicBezTo>
                      <a:cubicBezTo>
                        <a:pt x="6093" y="3441"/>
                        <a:pt x="6679" y="3364"/>
                        <a:pt x="6827" y="3112"/>
                      </a:cubicBezTo>
                      <a:cubicBezTo>
                        <a:pt x="7053" y="2761"/>
                        <a:pt x="6601" y="2736"/>
                        <a:pt x="6626" y="2409"/>
                      </a:cubicBezTo>
                      <a:cubicBezTo>
                        <a:pt x="6661" y="2186"/>
                        <a:pt x="6813" y="2151"/>
                        <a:pt x="6977" y="2151"/>
                      </a:cubicBezTo>
                      <a:cubicBezTo>
                        <a:pt x="7053" y="2151"/>
                        <a:pt x="7132" y="2158"/>
                        <a:pt x="7204" y="2158"/>
                      </a:cubicBezTo>
                      <a:cubicBezTo>
                        <a:pt x="7906" y="2158"/>
                        <a:pt x="8534" y="2384"/>
                        <a:pt x="9237" y="2460"/>
                      </a:cubicBezTo>
                      <a:cubicBezTo>
                        <a:pt x="9652" y="2511"/>
                        <a:pt x="10151" y="2599"/>
                        <a:pt x="10611" y="2599"/>
                      </a:cubicBezTo>
                      <a:cubicBezTo>
                        <a:pt x="10817" y="2599"/>
                        <a:pt x="11015" y="2582"/>
                        <a:pt x="11194" y="2535"/>
                      </a:cubicBezTo>
                      <a:cubicBezTo>
                        <a:pt x="11521" y="2434"/>
                        <a:pt x="12324" y="2133"/>
                        <a:pt x="12449" y="1857"/>
                      </a:cubicBezTo>
                      <a:cubicBezTo>
                        <a:pt x="12700" y="1456"/>
                        <a:pt x="13579" y="1932"/>
                        <a:pt x="13252" y="1205"/>
                      </a:cubicBezTo>
                      <a:cubicBezTo>
                        <a:pt x="13001" y="703"/>
                        <a:pt x="12650" y="803"/>
                        <a:pt x="12148" y="778"/>
                      </a:cubicBezTo>
                      <a:cubicBezTo>
                        <a:pt x="11019" y="703"/>
                        <a:pt x="9864" y="577"/>
                        <a:pt x="8760" y="376"/>
                      </a:cubicBezTo>
                      <a:cubicBezTo>
                        <a:pt x="7564" y="146"/>
                        <a:pt x="6347" y="22"/>
                        <a:pt x="5129" y="22"/>
                      </a:cubicBezTo>
                      <a:cubicBezTo>
                        <a:pt x="5017" y="22"/>
                        <a:pt x="4906" y="23"/>
                        <a:pt x="4794" y="25"/>
                      </a:cubicBezTo>
                      <a:cubicBezTo>
                        <a:pt x="4644" y="25"/>
                        <a:pt x="4421" y="1"/>
                        <a:pt x="419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" name="Google Shape;775;p39"/>
                <p:cNvSpPr/>
                <p:nvPr/>
              </p:nvSpPr>
              <p:spPr>
                <a:xfrm>
                  <a:off x="4979966" y="2564253"/>
                  <a:ext cx="467572" cy="27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9" h="4293" extrusionOk="0">
                      <a:moveTo>
                        <a:pt x="7179" y="4042"/>
                      </a:moveTo>
                      <a:cubicBezTo>
                        <a:pt x="6652" y="3364"/>
                        <a:pt x="5171" y="3013"/>
                        <a:pt x="4443" y="2636"/>
                      </a:cubicBezTo>
                      <a:cubicBezTo>
                        <a:pt x="3916" y="2385"/>
                        <a:pt x="779" y="1030"/>
                        <a:pt x="1180" y="177"/>
                      </a:cubicBezTo>
                      <a:cubicBezTo>
                        <a:pt x="1230" y="101"/>
                        <a:pt x="1105" y="1"/>
                        <a:pt x="1030" y="76"/>
                      </a:cubicBezTo>
                      <a:cubicBezTo>
                        <a:pt x="1" y="1306"/>
                        <a:pt x="6074" y="4192"/>
                        <a:pt x="7053" y="4293"/>
                      </a:cubicBezTo>
                      <a:cubicBezTo>
                        <a:pt x="7204" y="4293"/>
                        <a:pt x="7229" y="4117"/>
                        <a:pt x="7179" y="404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776;p39"/>
                <p:cNvSpPr/>
                <p:nvPr/>
              </p:nvSpPr>
              <p:spPr>
                <a:xfrm>
                  <a:off x="4929645" y="2616255"/>
                  <a:ext cx="337759" cy="209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2" h="3238" extrusionOk="0">
                      <a:moveTo>
                        <a:pt x="5096" y="2987"/>
                      </a:moveTo>
                      <a:cubicBezTo>
                        <a:pt x="4192" y="2359"/>
                        <a:pt x="753" y="1732"/>
                        <a:pt x="1431" y="126"/>
                      </a:cubicBezTo>
                      <a:cubicBezTo>
                        <a:pt x="1481" y="50"/>
                        <a:pt x="1356" y="0"/>
                        <a:pt x="1306" y="50"/>
                      </a:cubicBezTo>
                      <a:cubicBezTo>
                        <a:pt x="0" y="1456"/>
                        <a:pt x="4142" y="2987"/>
                        <a:pt x="5020" y="3188"/>
                      </a:cubicBezTo>
                      <a:cubicBezTo>
                        <a:pt x="5146" y="3238"/>
                        <a:pt x="5221" y="3037"/>
                        <a:pt x="5096" y="298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" name="Google Shape;777;p39"/>
                <p:cNvSpPr/>
                <p:nvPr/>
              </p:nvSpPr>
              <p:spPr>
                <a:xfrm>
                  <a:off x="4915028" y="2716896"/>
                  <a:ext cx="224116" cy="118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5" h="1833" extrusionOk="0">
                      <a:moveTo>
                        <a:pt x="3414" y="1657"/>
                      </a:moveTo>
                      <a:cubicBezTo>
                        <a:pt x="2962" y="1330"/>
                        <a:pt x="352" y="1054"/>
                        <a:pt x="929" y="75"/>
                      </a:cubicBezTo>
                      <a:cubicBezTo>
                        <a:pt x="954" y="50"/>
                        <a:pt x="904" y="0"/>
                        <a:pt x="879" y="25"/>
                      </a:cubicBezTo>
                      <a:cubicBezTo>
                        <a:pt x="1" y="1029"/>
                        <a:pt x="2736" y="1832"/>
                        <a:pt x="3389" y="1782"/>
                      </a:cubicBezTo>
                      <a:cubicBezTo>
                        <a:pt x="3464" y="1782"/>
                        <a:pt x="3464" y="1682"/>
                        <a:pt x="3414" y="165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778;p39"/>
                <p:cNvSpPr/>
                <p:nvPr/>
              </p:nvSpPr>
              <p:spPr>
                <a:xfrm>
                  <a:off x="5936122" y="2974967"/>
                  <a:ext cx="375079" cy="279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9" h="4318" extrusionOk="0">
                      <a:moveTo>
                        <a:pt x="5773" y="4092"/>
                      </a:moveTo>
                      <a:cubicBezTo>
                        <a:pt x="5522" y="3163"/>
                        <a:pt x="4719" y="2184"/>
                        <a:pt x="3916" y="1632"/>
                      </a:cubicBezTo>
                      <a:cubicBezTo>
                        <a:pt x="2737" y="804"/>
                        <a:pt x="1306" y="779"/>
                        <a:pt x="101" y="26"/>
                      </a:cubicBezTo>
                      <a:cubicBezTo>
                        <a:pt x="51" y="1"/>
                        <a:pt x="1" y="76"/>
                        <a:pt x="51" y="101"/>
                      </a:cubicBezTo>
                      <a:cubicBezTo>
                        <a:pt x="904" y="779"/>
                        <a:pt x="2009" y="929"/>
                        <a:pt x="2987" y="1431"/>
                      </a:cubicBezTo>
                      <a:cubicBezTo>
                        <a:pt x="4242" y="2084"/>
                        <a:pt x="4744" y="3188"/>
                        <a:pt x="5573" y="4192"/>
                      </a:cubicBezTo>
                      <a:cubicBezTo>
                        <a:pt x="5648" y="4318"/>
                        <a:pt x="5799" y="4192"/>
                        <a:pt x="5773" y="40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779;p39"/>
                <p:cNvSpPr/>
                <p:nvPr/>
              </p:nvSpPr>
              <p:spPr>
                <a:xfrm>
                  <a:off x="5902036" y="3033437"/>
                  <a:ext cx="310141" cy="272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5" h="4217" extrusionOk="0">
                      <a:moveTo>
                        <a:pt x="3113" y="1381"/>
                      </a:moveTo>
                      <a:cubicBezTo>
                        <a:pt x="2260" y="703"/>
                        <a:pt x="854" y="829"/>
                        <a:pt x="151" y="51"/>
                      </a:cubicBezTo>
                      <a:cubicBezTo>
                        <a:pt x="101" y="0"/>
                        <a:pt x="1" y="51"/>
                        <a:pt x="26" y="126"/>
                      </a:cubicBezTo>
                      <a:cubicBezTo>
                        <a:pt x="227" y="753"/>
                        <a:pt x="1256" y="879"/>
                        <a:pt x="1783" y="1055"/>
                      </a:cubicBezTo>
                      <a:cubicBezTo>
                        <a:pt x="3314" y="1506"/>
                        <a:pt x="3941" y="2887"/>
                        <a:pt x="4669" y="4142"/>
                      </a:cubicBezTo>
                      <a:cubicBezTo>
                        <a:pt x="4694" y="4217"/>
                        <a:pt x="4795" y="4192"/>
                        <a:pt x="4795" y="4117"/>
                      </a:cubicBezTo>
                      <a:cubicBezTo>
                        <a:pt x="4694" y="3012"/>
                        <a:pt x="3966" y="2033"/>
                        <a:pt x="3113" y="138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780;p39"/>
                <p:cNvSpPr/>
                <p:nvPr/>
              </p:nvSpPr>
              <p:spPr>
                <a:xfrm>
                  <a:off x="5848481" y="3083758"/>
                  <a:ext cx="285756" cy="248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8" h="3841" extrusionOk="0">
                      <a:moveTo>
                        <a:pt x="2837" y="1557"/>
                      </a:moveTo>
                      <a:cubicBezTo>
                        <a:pt x="2460" y="1306"/>
                        <a:pt x="2033" y="1080"/>
                        <a:pt x="1607" y="929"/>
                      </a:cubicBezTo>
                      <a:cubicBezTo>
                        <a:pt x="1280" y="804"/>
                        <a:pt x="276" y="703"/>
                        <a:pt x="427" y="126"/>
                      </a:cubicBezTo>
                      <a:cubicBezTo>
                        <a:pt x="452" y="26"/>
                        <a:pt x="327" y="0"/>
                        <a:pt x="276" y="76"/>
                      </a:cubicBezTo>
                      <a:cubicBezTo>
                        <a:pt x="0" y="753"/>
                        <a:pt x="854" y="1030"/>
                        <a:pt x="1356" y="1180"/>
                      </a:cubicBezTo>
                      <a:cubicBezTo>
                        <a:pt x="1983" y="1406"/>
                        <a:pt x="2586" y="1782"/>
                        <a:pt x="3088" y="2234"/>
                      </a:cubicBezTo>
                      <a:cubicBezTo>
                        <a:pt x="3564" y="2661"/>
                        <a:pt x="3765" y="3263"/>
                        <a:pt x="4192" y="3740"/>
                      </a:cubicBezTo>
                      <a:cubicBezTo>
                        <a:pt x="4292" y="3841"/>
                        <a:pt x="4418" y="3740"/>
                        <a:pt x="4393" y="3615"/>
                      </a:cubicBezTo>
                      <a:cubicBezTo>
                        <a:pt x="4267" y="2761"/>
                        <a:pt x="3489" y="2033"/>
                        <a:pt x="2837" y="155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781;p39"/>
                <p:cNvSpPr/>
                <p:nvPr/>
              </p:nvSpPr>
              <p:spPr>
                <a:xfrm>
                  <a:off x="5837098" y="3168164"/>
                  <a:ext cx="227350" cy="167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5" h="2586" extrusionOk="0">
                      <a:moveTo>
                        <a:pt x="2385" y="1256"/>
                      </a:moveTo>
                      <a:cubicBezTo>
                        <a:pt x="1758" y="979"/>
                        <a:pt x="402" y="854"/>
                        <a:pt x="176" y="101"/>
                      </a:cubicBezTo>
                      <a:cubicBezTo>
                        <a:pt x="151" y="1"/>
                        <a:pt x="1" y="51"/>
                        <a:pt x="26" y="151"/>
                      </a:cubicBezTo>
                      <a:cubicBezTo>
                        <a:pt x="101" y="754"/>
                        <a:pt x="729" y="954"/>
                        <a:pt x="1231" y="1155"/>
                      </a:cubicBezTo>
                      <a:cubicBezTo>
                        <a:pt x="1632" y="1281"/>
                        <a:pt x="2009" y="1431"/>
                        <a:pt x="2385" y="1607"/>
                      </a:cubicBezTo>
                      <a:cubicBezTo>
                        <a:pt x="2762" y="1808"/>
                        <a:pt x="3063" y="2134"/>
                        <a:pt x="3238" y="2510"/>
                      </a:cubicBezTo>
                      <a:cubicBezTo>
                        <a:pt x="3289" y="2586"/>
                        <a:pt x="3414" y="2586"/>
                        <a:pt x="3414" y="2485"/>
                      </a:cubicBezTo>
                      <a:cubicBezTo>
                        <a:pt x="3515" y="1883"/>
                        <a:pt x="2887" y="1456"/>
                        <a:pt x="2385" y="125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" name="Google Shape;782;p39"/>
                <p:cNvSpPr/>
                <p:nvPr/>
              </p:nvSpPr>
              <p:spPr>
                <a:xfrm>
                  <a:off x="6309516" y="2575637"/>
                  <a:ext cx="389697" cy="81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5" h="1256" extrusionOk="0">
                      <a:moveTo>
                        <a:pt x="5899" y="1"/>
                      </a:moveTo>
                      <a:cubicBezTo>
                        <a:pt x="5070" y="126"/>
                        <a:pt x="4242" y="302"/>
                        <a:pt x="3439" y="503"/>
                      </a:cubicBezTo>
                      <a:cubicBezTo>
                        <a:pt x="2335" y="728"/>
                        <a:pt x="1230" y="854"/>
                        <a:pt x="126" y="929"/>
                      </a:cubicBezTo>
                      <a:cubicBezTo>
                        <a:pt x="0" y="954"/>
                        <a:pt x="0" y="1130"/>
                        <a:pt x="126" y="1155"/>
                      </a:cubicBezTo>
                      <a:cubicBezTo>
                        <a:pt x="1983" y="1255"/>
                        <a:pt x="4267" y="954"/>
                        <a:pt x="5949" y="176"/>
                      </a:cubicBezTo>
                      <a:cubicBezTo>
                        <a:pt x="6024" y="126"/>
                        <a:pt x="5999" y="1"/>
                        <a:pt x="589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83;p39"/>
                <p:cNvSpPr/>
                <p:nvPr/>
              </p:nvSpPr>
              <p:spPr>
                <a:xfrm>
                  <a:off x="6406924" y="2598339"/>
                  <a:ext cx="417251" cy="99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1" h="1532" extrusionOk="0">
                      <a:moveTo>
                        <a:pt x="6350" y="1"/>
                      </a:moveTo>
                      <a:cubicBezTo>
                        <a:pt x="4292" y="101"/>
                        <a:pt x="2084" y="904"/>
                        <a:pt x="76" y="1381"/>
                      </a:cubicBezTo>
                      <a:cubicBezTo>
                        <a:pt x="0" y="1406"/>
                        <a:pt x="25" y="1532"/>
                        <a:pt x="76" y="1507"/>
                      </a:cubicBezTo>
                      <a:cubicBezTo>
                        <a:pt x="2109" y="1281"/>
                        <a:pt x="4518" y="955"/>
                        <a:pt x="6401" y="101"/>
                      </a:cubicBezTo>
                      <a:cubicBezTo>
                        <a:pt x="6451" y="101"/>
                        <a:pt x="6426" y="1"/>
                        <a:pt x="635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39"/>
                <p:cNvSpPr/>
                <p:nvPr/>
              </p:nvSpPr>
              <p:spPr>
                <a:xfrm>
                  <a:off x="3197530" y="3221719"/>
                  <a:ext cx="414017" cy="212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1" h="3289" extrusionOk="0">
                      <a:moveTo>
                        <a:pt x="6375" y="3138"/>
                      </a:moveTo>
                      <a:cubicBezTo>
                        <a:pt x="5647" y="2310"/>
                        <a:pt x="4719" y="1657"/>
                        <a:pt x="3690" y="1231"/>
                      </a:cubicBezTo>
                      <a:cubicBezTo>
                        <a:pt x="2560" y="854"/>
                        <a:pt x="1155" y="930"/>
                        <a:pt x="251" y="76"/>
                      </a:cubicBezTo>
                      <a:cubicBezTo>
                        <a:pt x="126" y="1"/>
                        <a:pt x="0" y="126"/>
                        <a:pt x="75" y="252"/>
                      </a:cubicBezTo>
                      <a:cubicBezTo>
                        <a:pt x="653" y="930"/>
                        <a:pt x="1657" y="1055"/>
                        <a:pt x="2485" y="1231"/>
                      </a:cubicBezTo>
                      <a:cubicBezTo>
                        <a:pt x="4041" y="1557"/>
                        <a:pt x="4919" y="2586"/>
                        <a:pt x="6300" y="3264"/>
                      </a:cubicBezTo>
                      <a:cubicBezTo>
                        <a:pt x="6350" y="3289"/>
                        <a:pt x="6400" y="3213"/>
                        <a:pt x="6375" y="313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85;p39"/>
                <p:cNvSpPr/>
                <p:nvPr/>
              </p:nvSpPr>
              <p:spPr>
                <a:xfrm>
                  <a:off x="3148827" y="3298041"/>
                  <a:ext cx="397782" cy="215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0" h="3339" extrusionOk="0">
                      <a:moveTo>
                        <a:pt x="4192" y="1582"/>
                      </a:moveTo>
                      <a:cubicBezTo>
                        <a:pt x="3639" y="1331"/>
                        <a:pt x="3087" y="1155"/>
                        <a:pt x="2510" y="979"/>
                      </a:cubicBezTo>
                      <a:cubicBezTo>
                        <a:pt x="1732" y="804"/>
                        <a:pt x="703" y="879"/>
                        <a:pt x="201" y="126"/>
                      </a:cubicBezTo>
                      <a:cubicBezTo>
                        <a:pt x="151" y="0"/>
                        <a:pt x="0" y="101"/>
                        <a:pt x="50" y="201"/>
                      </a:cubicBezTo>
                      <a:cubicBezTo>
                        <a:pt x="477" y="1055"/>
                        <a:pt x="1631" y="1080"/>
                        <a:pt x="2435" y="1255"/>
                      </a:cubicBezTo>
                      <a:cubicBezTo>
                        <a:pt x="3815" y="1532"/>
                        <a:pt x="5045" y="2234"/>
                        <a:pt x="5974" y="3263"/>
                      </a:cubicBezTo>
                      <a:cubicBezTo>
                        <a:pt x="6049" y="3339"/>
                        <a:pt x="6149" y="3263"/>
                        <a:pt x="6124" y="3188"/>
                      </a:cubicBezTo>
                      <a:cubicBezTo>
                        <a:pt x="5999" y="2360"/>
                        <a:pt x="4869" y="1858"/>
                        <a:pt x="4192" y="15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86" name="Google Shape;786;p39"/>
          <p:cNvSpPr/>
          <p:nvPr/>
        </p:nvSpPr>
        <p:spPr>
          <a:xfrm rot="1799290">
            <a:off x="7365289" y="-1457652"/>
            <a:ext cx="1051576" cy="8734080"/>
          </a:xfrm>
          <a:prstGeom prst="rect">
            <a:avLst/>
          </a:prstGeom>
          <a:gradFill>
            <a:gsLst>
              <a:gs pos="0">
                <a:srgbClr val="F8D39F">
                  <a:alpha val="27058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>
          <a:extLst>
            <a:ext uri="{FF2B5EF4-FFF2-40B4-BE49-F238E27FC236}">
              <a16:creationId xmlns:a16="http://schemas.microsoft.com/office/drawing/2014/main" id="{2733721A-5A9C-E172-C0FA-E47ED6E81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45">
            <a:extLst>
              <a:ext uri="{FF2B5EF4-FFF2-40B4-BE49-F238E27FC236}">
                <a16:creationId xmlns:a16="http://schemas.microsoft.com/office/drawing/2014/main" id="{43AFC1A7-CECF-918D-F2C9-E145910C03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645294"/>
            <a:ext cx="5645550" cy="24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SzPts val="1400"/>
              <a:buNone/>
            </a:pPr>
            <a:endParaRPr lang="es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endParaRPr lang="es"/>
          </a:p>
        </p:txBody>
      </p:sp>
      <p:sp>
        <p:nvSpPr>
          <p:cNvPr id="881" name="Google Shape;881;p45">
            <a:extLst>
              <a:ext uri="{FF2B5EF4-FFF2-40B4-BE49-F238E27FC236}">
                <a16:creationId xmlns:a16="http://schemas.microsoft.com/office/drawing/2014/main" id="{B8B59A8D-D293-8AC1-B022-AB45CF9A86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645550" cy="10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¿¡BIOMAS!?</a:t>
            </a:r>
            <a:endParaRPr/>
          </a:p>
        </p:txBody>
      </p:sp>
      <p:sp>
        <p:nvSpPr>
          <p:cNvPr id="882" name="Google Shape;882;p45">
            <a:extLst>
              <a:ext uri="{FF2B5EF4-FFF2-40B4-BE49-F238E27FC236}">
                <a16:creationId xmlns:a16="http://schemas.microsoft.com/office/drawing/2014/main" id="{74C79199-CFAC-2F07-2BF3-B67037B66AB0}"/>
              </a:ext>
            </a:extLst>
          </p:cNvPr>
          <p:cNvSpPr/>
          <p:nvPr/>
        </p:nvSpPr>
        <p:spPr>
          <a:xfrm>
            <a:off x="6365550" y="3312400"/>
            <a:ext cx="2778450" cy="1831100"/>
          </a:xfrm>
          <a:custGeom>
            <a:avLst/>
            <a:gdLst/>
            <a:ahLst/>
            <a:cxnLst/>
            <a:rect l="l" t="t" r="r" b="b"/>
            <a:pathLst>
              <a:path w="111138" h="73244" extrusionOk="0">
                <a:moveTo>
                  <a:pt x="111138" y="1"/>
                </a:moveTo>
                <a:lnTo>
                  <a:pt x="90124" y="13706"/>
                </a:lnTo>
                <a:lnTo>
                  <a:pt x="67080" y="14873"/>
                </a:lnTo>
                <a:lnTo>
                  <a:pt x="52487" y="30633"/>
                </a:lnTo>
                <a:lnTo>
                  <a:pt x="27388" y="43195"/>
                </a:lnTo>
                <a:lnTo>
                  <a:pt x="0" y="73244"/>
                </a:lnTo>
                <a:lnTo>
                  <a:pt x="111138" y="73244"/>
                </a:lnTo>
                <a:lnTo>
                  <a:pt x="111138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010;p74">
            <a:extLst>
              <a:ext uri="{FF2B5EF4-FFF2-40B4-BE49-F238E27FC236}">
                <a16:creationId xmlns:a16="http://schemas.microsoft.com/office/drawing/2014/main" id="{7256E302-5FBD-0E56-A20B-26447C1970F2}"/>
              </a:ext>
            </a:extLst>
          </p:cNvPr>
          <p:cNvGrpSpPr/>
          <p:nvPr/>
        </p:nvGrpSpPr>
        <p:grpSpPr>
          <a:xfrm rot="21202491">
            <a:off x="481291" y="3842091"/>
            <a:ext cx="477421" cy="473693"/>
            <a:chOff x="824493" y="1403239"/>
            <a:chExt cx="477421" cy="473693"/>
          </a:xfrm>
        </p:grpSpPr>
        <p:sp>
          <p:nvSpPr>
            <p:cNvPr id="3" name="Google Shape;2011;p74">
              <a:extLst>
                <a:ext uri="{FF2B5EF4-FFF2-40B4-BE49-F238E27FC236}">
                  <a16:creationId xmlns:a16="http://schemas.microsoft.com/office/drawing/2014/main" id="{7CC7D988-30CD-9FD0-D608-440919C5B16F}"/>
                </a:ext>
              </a:extLst>
            </p:cNvPr>
            <p:cNvSpPr/>
            <p:nvPr/>
          </p:nvSpPr>
          <p:spPr>
            <a:xfrm>
              <a:off x="967819" y="1446875"/>
              <a:ext cx="223246" cy="174176"/>
            </a:xfrm>
            <a:custGeom>
              <a:avLst/>
              <a:gdLst/>
              <a:ahLst/>
              <a:cxnLst/>
              <a:rect l="l" t="t" r="r" b="b"/>
              <a:pathLst>
                <a:path w="8503" h="6634" extrusionOk="0">
                  <a:moveTo>
                    <a:pt x="7390" y="0"/>
                  </a:moveTo>
                  <a:lnTo>
                    <a:pt x="457" y="1555"/>
                  </a:lnTo>
                  <a:cubicBezTo>
                    <a:pt x="186" y="1626"/>
                    <a:pt x="0" y="1897"/>
                    <a:pt x="57" y="2183"/>
                  </a:cubicBezTo>
                  <a:lnTo>
                    <a:pt x="956" y="6220"/>
                  </a:lnTo>
                  <a:cubicBezTo>
                    <a:pt x="999" y="6462"/>
                    <a:pt x="1227" y="6633"/>
                    <a:pt x="1470" y="6633"/>
                  </a:cubicBezTo>
                  <a:cubicBezTo>
                    <a:pt x="1512" y="6633"/>
                    <a:pt x="2967" y="6305"/>
                    <a:pt x="2967" y="6305"/>
                  </a:cubicBezTo>
                  <a:cubicBezTo>
                    <a:pt x="2939" y="6220"/>
                    <a:pt x="2910" y="6134"/>
                    <a:pt x="2896" y="6034"/>
                  </a:cubicBezTo>
                  <a:cubicBezTo>
                    <a:pt x="2639" y="4907"/>
                    <a:pt x="3353" y="3795"/>
                    <a:pt x="4465" y="3538"/>
                  </a:cubicBezTo>
                  <a:cubicBezTo>
                    <a:pt x="4614" y="3506"/>
                    <a:pt x="4762" y="3491"/>
                    <a:pt x="4908" y="3491"/>
                  </a:cubicBezTo>
                  <a:cubicBezTo>
                    <a:pt x="5870" y="3491"/>
                    <a:pt x="6737" y="4157"/>
                    <a:pt x="6948" y="5136"/>
                  </a:cubicBezTo>
                  <a:cubicBezTo>
                    <a:pt x="6976" y="5221"/>
                    <a:pt x="6976" y="5307"/>
                    <a:pt x="6990" y="5407"/>
                  </a:cubicBezTo>
                  <a:lnTo>
                    <a:pt x="8502" y="5064"/>
                  </a:lnTo>
                  <a:lnTo>
                    <a:pt x="73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12;p74">
              <a:extLst>
                <a:ext uri="{FF2B5EF4-FFF2-40B4-BE49-F238E27FC236}">
                  <a16:creationId xmlns:a16="http://schemas.microsoft.com/office/drawing/2014/main" id="{9AE3CAA8-723A-F1B0-B8F6-7B397F071F7B}"/>
                </a:ext>
              </a:extLst>
            </p:cNvPr>
            <p:cNvSpPr/>
            <p:nvPr/>
          </p:nvSpPr>
          <p:spPr>
            <a:xfrm>
              <a:off x="824493" y="1518788"/>
              <a:ext cx="139230" cy="132588"/>
            </a:xfrm>
            <a:custGeom>
              <a:avLst/>
              <a:gdLst/>
              <a:ahLst/>
              <a:cxnLst/>
              <a:rect l="l" t="t" r="r" b="b"/>
              <a:pathLst>
                <a:path w="5303" h="5050" extrusionOk="0">
                  <a:moveTo>
                    <a:pt x="4561" y="0"/>
                  </a:moveTo>
                  <a:lnTo>
                    <a:pt x="1222" y="742"/>
                  </a:lnTo>
                  <a:lnTo>
                    <a:pt x="1165" y="471"/>
                  </a:lnTo>
                  <a:cubicBezTo>
                    <a:pt x="1148" y="227"/>
                    <a:pt x="946" y="123"/>
                    <a:pt x="723" y="123"/>
                  </a:cubicBezTo>
                  <a:cubicBezTo>
                    <a:pt x="386" y="123"/>
                    <a:pt x="1" y="361"/>
                    <a:pt x="138" y="713"/>
                  </a:cubicBezTo>
                  <a:lnTo>
                    <a:pt x="309" y="1498"/>
                  </a:lnTo>
                  <a:lnTo>
                    <a:pt x="566" y="2668"/>
                  </a:lnTo>
                  <a:lnTo>
                    <a:pt x="1008" y="4636"/>
                  </a:lnTo>
                  <a:cubicBezTo>
                    <a:pt x="1066" y="4865"/>
                    <a:pt x="1279" y="5036"/>
                    <a:pt x="1522" y="5050"/>
                  </a:cubicBezTo>
                  <a:cubicBezTo>
                    <a:pt x="1551" y="5050"/>
                    <a:pt x="1593" y="5036"/>
                    <a:pt x="1636" y="5036"/>
                  </a:cubicBezTo>
                  <a:cubicBezTo>
                    <a:pt x="1921" y="4964"/>
                    <a:pt x="2093" y="4679"/>
                    <a:pt x="2036" y="4408"/>
                  </a:cubicBezTo>
                  <a:lnTo>
                    <a:pt x="1979" y="4123"/>
                  </a:lnTo>
                  <a:lnTo>
                    <a:pt x="5302" y="3395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13;p74">
              <a:extLst>
                <a:ext uri="{FF2B5EF4-FFF2-40B4-BE49-F238E27FC236}">
                  <a16:creationId xmlns:a16="http://schemas.microsoft.com/office/drawing/2014/main" id="{DEB2DBE6-4F5C-1FCB-0D77-32C91AF3E1B9}"/>
                </a:ext>
              </a:extLst>
            </p:cNvPr>
            <p:cNvSpPr/>
            <p:nvPr/>
          </p:nvSpPr>
          <p:spPr>
            <a:xfrm>
              <a:off x="1188781" y="1403239"/>
              <a:ext cx="113133" cy="180739"/>
            </a:xfrm>
            <a:custGeom>
              <a:avLst/>
              <a:gdLst/>
              <a:ahLst/>
              <a:cxnLst/>
              <a:rect l="l" t="t" r="r" b="b"/>
              <a:pathLst>
                <a:path w="4309" h="6884" extrusionOk="0">
                  <a:moveTo>
                    <a:pt x="2511" y="1"/>
                  </a:moveTo>
                  <a:cubicBezTo>
                    <a:pt x="2170" y="1"/>
                    <a:pt x="1781" y="235"/>
                    <a:pt x="1927" y="578"/>
                  </a:cubicBezTo>
                  <a:lnTo>
                    <a:pt x="2012" y="992"/>
                  </a:lnTo>
                  <a:lnTo>
                    <a:pt x="1" y="1434"/>
                  </a:lnTo>
                  <a:lnTo>
                    <a:pt x="1128" y="6498"/>
                  </a:lnTo>
                  <a:lnTo>
                    <a:pt x="3125" y="6056"/>
                  </a:lnTo>
                  <a:lnTo>
                    <a:pt x="3211" y="6455"/>
                  </a:lnTo>
                  <a:cubicBezTo>
                    <a:pt x="3268" y="6698"/>
                    <a:pt x="3482" y="6869"/>
                    <a:pt x="3724" y="6883"/>
                  </a:cubicBezTo>
                  <a:cubicBezTo>
                    <a:pt x="3767" y="6869"/>
                    <a:pt x="3795" y="6869"/>
                    <a:pt x="3838" y="6869"/>
                  </a:cubicBezTo>
                  <a:cubicBezTo>
                    <a:pt x="4124" y="6798"/>
                    <a:pt x="4309" y="6527"/>
                    <a:pt x="4252" y="6241"/>
                  </a:cubicBezTo>
                  <a:lnTo>
                    <a:pt x="2954" y="350"/>
                  </a:lnTo>
                  <a:cubicBezTo>
                    <a:pt x="2942" y="105"/>
                    <a:pt x="2737" y="1"/>
                    <a:pt x="2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14;p74">
              <a:extLst>
                <a:ext uri="{FF2B5EF4-FFF2-40B4-BE49-F238E27FC236}">
                  <a16:creationId xmlns:a16="http://schemas.microsoft.com/office/drawing/2014/main" id="{2356F906-F528-FF8B-385F-FC8ABAEBED8E}"/>
                </a:ext>
              </a:extLst>
            </p:cNvPr>
            <p:cNvSpPr/>
            <p:nvPr/>
          </p:nvSpPr>
          <p:spPr>
            <a:xfrm>
              <a:off x="1002633" y="1644995"/>
              <a:ext cx="188432" cy="231937"/>
            </a:xfrm>
            <a:custGeom>
              <a:avLst/>
              <a:gdLst/>
              <a:ahLst/>
              <a:cxnLst/>
              <a:rect l="l" t="t" r="r" b="b"/>
              <a:pathLst>
                <a:path w="7177" h="8834" extrusionOk="0">
                  <a:moveTo>
                    <a:pt x="2897" y="0"/>
                  </a:moveTo>
                  <a:lnTo>
                    <a:pt x="158" y="8046"/>
                  </a:lnTo>
                  <a:cubicBezTo>
                    <a:pt x="1" y="8331"/>
                    <a:pt x="144" y="8702"/>
                    <a:pt x="457" y="8802"/>
                  </a:cubicBezTo>
                  <a:cubicBezTo>
                    <a:pt x="512" y="8820"/>
                    <a:pt x="568" y="8828"/>
                    <a:pt x="623" y="8828"/>
                  </a:cubicBezTo>
                  <a:cubicBezTo>
                    <a:pt x="882" y="8828"/>
                    <a:pt x="1121" y="8645"/>
                    <a:pt x="1156" y="8374"/>
                  </a:cubicBezTo>
                  <a:lnTo>
                    <a:pt x="3068" y="2782"/>
                  </a:lnTo>
                  <a:lnTo>
                    <a:pt x="3068" y="8203"/>
                  </a:lnTo>
                  <a:cubicBezTo>
                    <a:pt x="3011" y="8531"/>
                    <a:pt x="3268" y="8831"/>
                    <a:pt x="3596" y="8831"/>
                  </a:cubicBezTo>
                  <a:cubicBezTo>
                    <a:pt x="3924" y="8831"/>
                    <a:pt x="4181" y="8531"/>
                    <a:pt x="4124" y="8203"/>
                  </a:cubicBezTo>
                  <a:lnTo>
                    <a:pt x="4124" y="2782"/>
                  </a:lnTo>
                  <a:lnTo>
                    <a:pt x="6021" y="8388"/>
                  </a:lnTo>
                  <a:cubicBezTo>
                    <a:pt x="6067" y="8644"/>
                    <a:pt x="6293" y="8833"/>
                    <a:pt x="6545" y="8833"/>
                  </a:cubicBezTo>
                  <a:cubicBezTo>
                    <a:pt x="6603" y="8833"/>
                    <a:pt x="6662" y="8823"/>
                    <a:pt x="6720" y="8802"/>
                  </a:cubicBezTo>
                  <a:cubicBezTo>
                    <a:pt x="7034" y="8702"/>
                    <a:pt x="7176" y="8331"/>
                    <a:pt x="7020" y="8046"/>
                  </a:cubicBezTo>
                  <a:lnTo>
                    <a:pt x="4295" y="0"/>
                  </a:lnTo>
                  <a:cubicBezTo>
                    <a:pt x="4209" y="29"/>
                    <a:pt x="4124" y="58"/>
                    <a:pt x="4052" y="72"/>
                  </a:cubicBezTo>
                  <a:cubicBezTo>
                    <a:pt x="3895" y="100"/>
                    <a:pt x="3738" y="129"/>
                    <a:pt x="3596" y="129"/>
                  </a:cubicBezTo>
                  <a:cubicBezTo>
                    <a:pt x="3353" y="129"/>
                    <a:pt x="3125" y="86"/>
                    <a:pt x="2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15;p74">
              <a:extLst>
                <a:ext uri="{FF2B5EF4-FFF2-40B4-BE49-F238E27FC236}">
                  <a16:creationId xmlns:a16="http://schemas.microsoft.com/office/drawing/2014/main" id="{9EC68104-D65E-F881-966C-9E33B282D068}"/>
                </a:ext>
              </a:extLst>
            </p:cNvPr>
            <p:cNvSpPr/>
            <p:nvPr/>
          </p:nvSpPr>
          <p:spPr>
            <a:xfrm>
              <a:off x="1062573" y="1566335"/>
              <a:ext cx="68946" cy="54243"/>
            </a:xfrm>
            <a:custGeom>
              <a:avLst/>
              <a:gdLst/>
              <a:ahLst/>
              <a:cxnLst/>
              <a:rect l="l" t="t" r="r" b="b"/>
              <a:pathLst>
                <a:path w="2626" h="2066" extrusionOk="0">
                  <a:moveTo>
                    <a:pt x="1327" y="1"/>
                  </a:moveTo>
                  <a:cubicBezTo>
                    <a:pt x="1241" y="1"/>
                    <a:pt x="1170" y="15"/>
                    <a:pt x="1099" y="29"/>
                  </a:cubicBezTo>
                  <a:cubicBezTo>
                    <a:pt x="200" y="243"/>
                    <a:pt x="0" y="1413"/>
                    <a:pt x="771" y="1912"/>
                  </a:cubicBezTo>
                  <a:cubicBezTo>
                    <a:pt x="934" y="2014"/>
                    <a:pt x="1119" y="2065"/>
                    <a:pt x="1305" y="2065"/>
                  </a:cubicBezTo>
                  <a:cubicBezTo>
                    <a:pt x="1379" y="2065"/>
                    <a:pt x="1453" y="2057"/>
                    <a:pt x="1527" y="2041"/>
                  </a:cubicBezTo>
                  <a:cubicBezTo>
                    <a:pt x="2426" y="1841"/>
                    <a:pt x="2625" y="657"/>
                    <a:pt x="1855" y="158"/>
                  </a:cubicBezTo>
                  <a:cubicBezTo>
                    <a:pt x="1698" y="58"/>
                    <a:pt x="1513" y="1"/>
                    <a:pt x="1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Imagen 12" descr="Caja de cartón&#10;&#10;Descripción generada automáticamente con confianza baja">
            <a:extLst>
              <a:ext uri="{FF2B5EF4-FFF2-40B4-BE49-F238E27FC236}">
                <a16:creationId xmlns:a16="http://schemas.microsoft.com/office/drawing/2014/main" id="{AED2CB7A-DB3A-40F9-E2A4-6932ECBD2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45" y="1081406"/>
            <a:ext cx="1905434" cy="1905434"/>
          </a:xfrm>
          <a:prstGeom prst="rect">
            <a:avLst/>
          </a:prstGeom>
        </p:spPr>
      </p:pic>
      <p:pic>
        <p:nvPicPr>
          <p:cNvPr id="15" name="Imagen 14" descr="Imagen que contiene tabla, interior, caja, computadora&#10;&#10;Descripción generada automáticamente">
            <a:extLst>
              <a:ext uri="{FF2B5EF4-FFF2-40B4-BE49-F238E27FC236}">
                <a16:creationId xmlns:a16="http://schemas.microsoft.com/office/drawing/2014/main" id="{835CD0FB-2CC5-30AA-C5CA-BFB8A77A5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213" y="2571750"/>
            <a:ext cx="1905435" cy="1905435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6593B0E8-11A1-9B14-3BED-DF105E2F5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912653"/>
            <a:ext cx="2074187" cy="207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43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>
          <a:extLst>
            <a:ext uri="{FF2B5EF4-FFF2-40B4-BE49-F238E27FC236}">
              <a16:creationId xmlns:a16="http://schemas.microsoft.com/office/drawing/2014/main" id="{4915836A-52DD-0CEC-42DE-CCF6119EE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45">
            <a:extLst>
              <a:ext uri="{FF2B5EF4-FFF2-40B4-BE49-F238E27FC236}">
                <a16:creationId xmlns:a16="http://schemas.microsoft.com/office/drawing/2014/main" id="{E1944E6F-0FF1-0013-8C85-89852FD486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645294"/>
            <a:ext cx="5645550" cy="24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SzPts val="1400"/>
              <a:buNone/>
            </a:pPr>
            <a:endParaRPr lang="es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endParaRPr lang="es"/>
          </a:p>
        </p:txBody>
      </p:sp>
      <p:sp>
        <p:nvSpPr>
          <p:cNvPr id="881" name="Google Shape;881;p45">
            <a:extLst>
              <a:ext uri="{FF2B5EF4-FFF2-40B4-BE49-F238E27FC236}">
                <a16:creationId xmlns:a16="http://schemas.microsoft.com/office/drawing/2014/main" id="{4DEB3A63-346A-6108-50F5-976F47DB98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645550" cy="10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 Diseño del mapa</a:t>
            </a:r>
            <a:endParaRPr/>
          </a:p>
        </p:txBody>
      </p:sp>
      <p:sp>
        <p:nvSpPr>
          <p:cNvPr id="882" name="Google Shape;882;p45">
            <a:extLst>
              <a:ext uri="{FF2B5EF4-FFF2-40B4-BE49-F238E27FC236}">
                <a16:creationId xmlns:a16="http://schemas.microsoft.com/office/drawing/2014/main" id="{6E0BABD7-6924-EEB2-664F-E74A62A2C1F6}"/>
              </a:ext>
            </a:extLst>
          </p:cNvPr>
          <p:cNvSpPr/>
          <p:nvPr/>
        </p:nvSpPr>
        <p:spPr>
          <a:xfrm>
            <a:off x="6365550" y="3312400"/>
            <a:ext cx="2778450" cy="1831100"/>
          </a:xfrm>
          <a:custGeom>
            <a:avLst/>
            <a:gdLst/>
            <a:ahLst/>
            <a:cxnLst/>
            <a:rect l="l" t="t" r="r" b="b"/>
            <a:pathLst>
              <a:path w="111138" h="73244" extrusionOk="0">
                <a:moveTo>
                  <a:pt x="111138" y="1"/>
                </a:moveTo>
                <a:lnTo>
                  <a:pt x="90124" y="13706"/>
                </a:lnTo>
                <a:lnTo>
                  <a:pt x="67080" y="14873"/>
                </a:lnTo>
                <a:lnTo>
                  <a:pt x="52487" y="30633"/>
                </a:lnTo>
                <a:lnTo>
                  <a:pt x="27388" y="43195"/>
                </a:lnTo>
                <a:lnTo>
                  <a:pt x="0" y="73244"/>
                </a:lnTo>
                <a:lnTo>
                  <a:pt x="111138" y="73244"/>
                </a:lnTo>
                <a:lnTo>
                  <a:pt x="111138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010;p74">
            <a:extLst>
              <a:ext uri="{FF2B5EF4-FFF2-40B4-BE49-F238E27FC236}">
                <a16:creationId xmlns:a16="http://schemas.microsoft.com/office/drawing/2014/main" id="{BD055B33-AE57-0250-F687-EA1FF43B529B}"/>
              </a:ext>
            </a:extLst>
          </p:cNvPr>
          <p:cNvGrpSpPr/>
          <p:nvPr/>
        </p:nvGrpSpPr>
        <p:grpSpPr>
          <a:xfrm rot="21202491">
            <a:off x="481291" y="3842091"/>
            <a:ext cx="477421" cy="473693"/>
            <a:chOff x="824493" y="1403239"/>
            <a:chExt cx="477421" cy="473693"/>
          </a:xfrm>
        </p:grpSpPr>
        <p:sp>
          <p:nvSpPr>
            <p:cNvPr id="3" name="Google Shape;2011;p74">
              <a:extLst>
                <a:ext uri="{FF2B5EF4-FFF2-40B4-BE49-F238E27FC236}">
                  <a16:creationId xmlns:a16="http://schemas.microsoft.com/office/drawing/2014/main" id="{3F7C4CE7-9B96-7407-83C0-FDF1FB4B9C6B}"/>
                </a:ext>
              </a:extLst>
            </p:cNvPr>
            <p:cNvSpPr/>
            <p:nvPr/>
          </p:nvSpPr>
          <p:spPr>
            <a:xfrm>
              <a:off x="967819" y="1446875"/>
              <a:ext cx="223246" cy="174176"/>
            </a:xfrm>
            <a:custGeom>
              <a:avLst/>
              <a:gdLst/>
              <a:ahLst/>
              <a:cxnLst/>
              <a:rect l="l" t="t" r="r" b="b"/>
              <a:pathLst>
                <a:path w="8503" h="6634" extrusionOk="0">
                  <a:moveTo>
                    <a:pt x="7390" y="0"/>
                  </a:moveTo>
                  <a:lnTo>
                    <a:pt x="457" y="1555"/>
                  </a:lnTo>
                  <a:cubicBezTo>
                    <a:pt x="186" y="1626"/>
                    <a:pt x="0" y="1897"/>
                    <a:pt x="57" y="2183"/>
                  </a:cubicBezTo>
                  <a:lnTo>
                    <a:pt x="956" y="6220"/>
                  </a:lnTo>
                  <a:cubicBezTo>
                    <a:pt x="999" y="6462"/>
                    <a:pt x="1227" y="6633"/>
                    <a:pt x="1470" y="6633"/>
                  </a:cubicBezTo>
                  <a:cubicBezTo>
                    <a:pt x="1512" y="6633"/>
                    <a:pt x="2967" y="6305"/>
                    <a:pt x="2967" y="6305"/>
                  </a:cubicBezTo>
                  <a:cubicBezTo>
                    <a:pt x="2939" y="6220"/>
                    <a:pt x="2910" y="6134"/>
                    <a:pt x="2896" y="6034"/>
                  </a:cubicBezTo>
                  <a:cubicBezTo>
                    <a:pt x="2639" y="4907"/>
                    <a:pt x="3353" y="3795"/>
                    <a:pt x="4465" y="3538"/>
                  </a:cubicBezTo>
                  <a:cubicBezTo>
                    <a:pt x="4614" y="3506"/>
                    <a:pt x="4762" y="3491"/>
                    <a:pt x="4908" y="3491"/>
                  </a:cubicBezTo>
                  <a:cubicBezTo>
                    <a:pt x="5870" y="3491"/>
                    <a:pt x="6737" y="4157"/>
                    <a:pt x="6948" y="5136"/>
                  </a:cubicBezTo>
                  <a:cubicBezTo>
                    <a:pt x="6976" y="5221"/>
                    <a:pt x="6976" y="5307"/>
                    <a:pt x="6990" y="5407"/>
                  </a:cubicBezTo>
                  <a:lnTo>
                    <a:pt x="8502" y="5064"/>
                  </a:lnTo>
                  <a:lnTo>
                    <a:pt x="73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12;p74">
              <a:extLst>
                <a:ext uri="{FF2B5EF4-FFF2-40B4-BE49-F238E27FC236}">
                  <a16:creationId xmlns:a16="http://schemas.microsoft.com/office/drawing/2014/main" id="{D806F967-9080-52BC-7B14-FA528C08EB5E}"/>
                </a:ext>
              </a:extLst>
            </p:cNvPr>
            <p:cNvSpPr/>
            <p:nvPr/>
          </p:nvSpPr>
          <p:spPr>
            <a:xfrm>
              <a:off x="824493" y="1518788"/>
              <a:ext cx="139230" cy="132588"/>
            </a:xfrm>
            <a:custGeom>
              <a:avLst/>
              <a:gdLst/>
              <a:ahLst/>
              <a:cxnLst/>
              <a:rect l="l" t="t" r="r" b="b"/>
              <a:pathLst>
                <a:path w="5303" h="5050" extrusionOk="0">
                  <a:moveTo>
                    <a:pt x="4561" y="0"/>
                  </a:moveTo>
                  <a:lnTo>
                    <a:pt x="1222" y="742"/>
                  </a:lnTo>
                  <a:lnTo>
                    <a:pt x="1165" y="471"/>
                  </a:lnTo>
                  <a:cubicBezTo>
                    <a:pt x="1148" y="227"/>
                    <a:pt x="946" y="123"/>
                    <a:pt x="723" y="123"/>
                  </a:cubicBezTo>
                  <a:cubicBezTo>
                    <a:pt x="386" y="123"/>
                    <a:pt x="1" y="361"/>
                    <a:pt x="138" y="713"/>
                  </a:cubicBezTo>
                  <a:lnTo>
                    <a:pt x="309" y="1498"/>
                  </a:lnTo>
                  <a:lnTo>
                    <a:pt x="566" y="2668"/>
                  </a:lnTo>
                  <a:lnTo>
                    <a:pt x="1008" y="4636"/>
                  </a:lnTo>
                  <a:cubicBezTo>
                    <a:pt x="1066" y="4865"/>
                    <a:pt x="1279" y="5036"/>
                    <a:pt x="1522" y="5050"/>
                  </a:cubicBezTo>
                  <a:cubicBezTo>
                    <a:pt x="1551" y="5050"/>
                    <a:pt x="1593" y="5036"/>
                    <a:pt x="1636" y="5036"/>
                  </a:cubicBezTo>
                  <a:cubicBezTo>
                    <a:pt x="1921" y="4964"/>
                    <a:pt x="2093" y="4679"/>
                    <a:pt x="2036" y="4408"/>
                  </a:cubicBezTo>
                  <a:lnTo>
                    <a:pt x="1979" y="4123"/>
                  </a:lnTo>
                  <a:lnTo>
                    <a:pt x="5302" y="3395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13;p74">
              <a:extLst>
                <a:ext uri="{FF2B5EF4-FFF2-40B4-BE49-F238E27FC236}">
                  <a16:creationId xmlns:a16="http://schemas.microsoft.com/office/drawing/2014/main" id="{2FA8C203-775B-5AA6-034D-411BB7266E44}"/>
                </a:ext>
              </a:extLst>
            </p:cNvPr>
            <p:cNvSpPr/>
            <p:nvPr/>
          </p:nvSpPr>
          <p:spPr>
            <a:xfrm>
              <a:off x="1188781" y="1403239"/>
              <a:ext cx="113133" cy="180739"/>
            </a:xfrm>
            <a:custGeom>
              <a:avLst/>
              <a:gdLst/>
              <a:ahLst/>
              <a:cxnLst/>
              <a:rect l="l" t="t" r="r" b="b"/>
              <a:pathLst>
                <a:path w="4309" h="6884" extrusionOk="0">
                  <a:moveTo>
                    <a:pt x="2511" y="1"/>
                  </a:moveTo>
                  <a:cubicBezTo>
                    <a:pt x="2170" y="1"/>
                    <a:pt x="1781" y="235"/>
                    <a:pt x="1927" y="578"/>
                  </a:cubicBezTo>
                  <a:lnTo>
                    <a:pt x="2012" y="992"/>
                  </a:lnTo>
                  <a:lnTo>
                    <a:pt x="1" y="1434"/>
                  </a:lnTo>
                  <a:lnTo>
                    <a:pt x="1128" y="6498"/>
                  </a:lnTo>
                  <a:lnTo>
                    <a:pt x="3125" y="6056"/>
                  </a:lnTo>
                  <a:lnTo>
                    <a:pt x="3211" y="6455"/>
                  </a:lnTo>
                  <a:cubicBezTo>
                    <a:pt x="3268" y="6698"/>
                    <a:pt x="3482" y="6869"/>
                    <a:pt x="3724" y="6883"/>
                  </a:cubicBezTo>
                  <a:cubicBezTo>
                    <a:pt x="3767" y="6869"/>
                    <a:pt x="3795" y="6869"/>
                    <a:pt x="3838" y="6869"/>
                  </a:cubicBezTo>
                  <a:cubicBezTo>
                    <a:pt x="4124" y="6798"/>
                    <a:pt x="4309" y="6527"/>
                    <a:pt x="4252" y="6241"/>
                  </a:cubicBezTo>
                  <a:lnTo>
                    <a:pt x="2954" y="350"/>
                  </a:lnTo>
                  <a:cubicBezTo>
                    <a:pt x="2942" y="105"/>
                    <a:pt x="2737" y="1"/>
                    <a:pt x="2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14;p74">
              <a:extLst>
                <a:ext uri="{FF2B5EF4-FFF2-40B4-BE49-F238E27FC236}">
                  <a16:creationId xmlns:a16="http://schemas.microsoft.com/office/drawing/2014/main" id="{BC369360-CD30-552B-3FB5-D66272790F43}"/>
                </a:ext>
              </a:extLst>
            </p:cNvPr>
            <p:cNvSpPr/>
            <p:nvPr/>
          </p:nvSpPr>
          <p:spPr>
            <a:xfrm>
              <a:off x="1002633" y="1644995"/>
              <a:ext cx="188432" cy="231937"/>
            </a:xfrm>
            <a:custGeom>
              <a:avLst/>
              <a:gdLst/>
              <a:ahLst/>
              <a:cxnLst/>
              <a:rect l="l" t="t" r="r" b="b"/>
              <a:pathLst>
                <a:path w="7177" h="8834" extrusionOk="0">
                  <a:moveTo>
                    <a:pt x="2897" y="0"/>
                  </a:moveTo>
                  <a:lnTo>
                    <a:pt x="158" y="8046"/>
                  </a:lnTo>
                  <a:cubicBezTo>
                    <a:pt x="1" y="8331"/>
                    <a:pt x="144" y="8702"/>
                    <a:pt x="457" y="8802"/>
                  </a:cubicBezTo>
                  <a:cubicBezTo>
                    <a:pt x="512" y="8820"/>
                    <a:pt x="568" y="8828"/>
                    <a:pt x="623" y="8828"/>
                  </a:cubicBezTo>
                  <a:cubicBezTo>
                    <a:pt x="882" y="8828"/>
                    <a:pt x="1121" y="8645"/>
                    <a:pt x="1156" y="8374"/>
                  </a:cubicBezTo>
                  <a:lnTo>
                    <a:pt x="3068" y="2782"/>
                  </a:lnTo>
                  <a:lnTo>
                    <a:pt x="3068" y="8203"/>
                  </a:lnTo>
                  <a:cubicBezTo>
                    <a:pt x="3011" y="8531"/>
                    <a:pt x="3268" y="8831"/>
                    <a:pt x="3596" y="8831"/>
                  </a:cubicBezTo>
                  <a:cubicBezTo>
                    <a:pt x="3924" y="8831"/>
                    <a:pt x="4181" y="8531"/>
                    <a:pt x="4124" y="8203"/>
                  </a:cubicBezTo>
                  <a:lnTo>
                    <a:pt x="4124" y="2782"/>
                  </a:lnTo>
                  <a:lnTo>
                    <a:pt x="6021" y="8388"/>
                  </a:lnTo>
                  <a:cubicBezTo>
                    <a:pt x="6067" y="8644"/>
                    <a:pt x="6293" y="8833"/>
                    <a:pt x="6545" y="8833"/>
                  </a:cubicBezTo>
                  <a:cubicBezTo>
                    <a:pt x="6603" y="8833"/>
                    <a:pt x="6662" y="8823"/>
                    <a:pt x="6720" y="8802"/>
                  </a:cubicBezTo>
                  <a:cubicBezTo>
                    <a:pt x="7034" y="8702"/>
                    <a:pt x="7176" y="8331"/>
                    <a:pt x="7020" y="8046"/>
                  </a:cubicBezTo>
                  <a:lnTo>
                    <a:pt x="4295" y="0"/>
                  </a:lnTo>
                  <a:cubicBezTo>
                    <a:pt x="4209" y="29"/>
                    <a:pt x="4124" y="58"/>
                    <a:pt x="4052" y="72"/>
                  </a:cubicBezTo>
                  <a:cubicBezTo>
                    <a:pt x="3895" y="100"/>
                    <a:pt x="3738" y="129"/>
                    <a:pt x="3596" y="129"/>
                  </a:cubicBezTo>
                  <a:cubicBezTo>
                    <a:pt x="3353" y="129"/>
                    <a:pt x="3125" y="86"/>
                    <a:pt x="2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15;p74">
              <a:extLst>
                <a:ext uri="{FF2B5EF4-FFF2-40B4-BE49-F238E27FC236}">
                  <a16:creationId xmlns:a16="http://schemas.microsoft.com/office/drawing/2014/main" id="{5B0DA73F-78EA-6EED-B592-C4A9F287E012}"/>
                </a:ext>
              </a:extLst>
            </p:cNvPr>
            <p:cNvSpPr/>
            <p:nvPr/>
          </p:nvSpPr>
          <p:spPr>
            <a:xfrm>
              <a:off x="1062573" y="1566335"/>
              <a:ext cx="68946" cy="54243"/>
            </a:xfrm>
            <a:custGeom>
              <a:avLst/>
              <a:gdLst/>
              <a:ahLst/>
              <a:cxnLst/>
              <a:rect l="l" t="t" r="r" b="b"/>
              <a:pathLst>
                <a:path w="2626" h="2066" extrusionOk="0">
                  <a:moveTo>
                    <a:pt x="1327" y="1"/>
                  </a:moveTo>
                  <a:cubicBezTo>
                    <a:pt x="1241" y="1"/>
                    <a:pt x="1170" y="15"/>
                    <a:pt x="1099" y="29"/>
                  </a:cubicBezTo>
                  <a:cubicBezTo>
                    <a:pt x="200" y="243"/>
                    <a:pt x="0" y="1413"/>
                    <a:pt x="771" y="1912"/>
                  </a:cubicBezTo>
                  <a:cubicBezTo>
                    <a:pt x="934" y="2014"/>
                    <a:pt x="1119" y="2065"/>
                    <a:pt x="1305" y="2065"/>
                  </a:cubicBezTo>
                  <a:cubicBezTo>
                    <a:pt x="1379" y="2065"/>
                    <a:pt x="1453" y="2057"/>
                    <a:pt x="1527" y="2041"/>
                  </a:cubicBezTo>
                  <a:cubicBezTo>
                    <a:pt x="2426" y="1841"/>
                    <a:pt x="2625" y="657"/>
                    <a:pt x="1855" y="158"/>
                  </a:cubicBezTo>
                  <a:cubicBezTo>
                    <a:pt x="1698" y="58"/>
                    <a:pt x="1513" y="1"/>
                    <a:pt x="1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Google Shape;1544;p64">
            <a:extLst>
              <a:ext uri="{FF2B5EF4-FFF2-40B4-BE49-F238E27FC236}">
                <a16:creationId xmlns:a16="http://schemas.microsoft.com/office/drawing/2014/main" id="{7702F35A-DFA0-B069-74EC-ECE10E3CEEAA}"/>
              </a:ext>
            </a:extLst>
          </p:cNvPr>
          <p:cNvPicPr preferRelativeResize="0"/>
          <p:nvPr/>
        </p:nvPicPr>
        <p:blipFill rotWithShape="1">
          <a:blip r:embed="rId3"/>
          <a:srcRect t="193" b="193"/>
          <a:stretch/>
        </p:blipFill>
        <p:spPr>
          <a:xfrm>
            <a:off x="1017149" y="1887478"/>
            <a:ext cx="1363573" cy="1368543"/>
          </a:xfrm>
          <a:prstGeom prst="roundRect">
            <a:avLst>
              <a:gd name="adj" fmla="val 5002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Google Shape;1544;p64">
            <a:extLst>
              <a:ext uri="{FF2B5EF4-FFF2-40B4-BE49-F238E27FC236}">
                <a16:creationId xmlns:a16="http://schemas.microsoft.com/office/drawing/2014/main" id="{3E0199EF-EC69-4084-60E4-681B6156CE20}"/>
              </a:ext>
            </a:extLst>
          </p:cNvPr>
          <p:cNvPicPr preferRelativeResize="0"/>
          <p:nvPr/>
        </p:nvPicPr>
        <p:blipFill rotWithShape="1">
          <a:blip r:embed="rId4"/>
          <a:srcRect l="308" r="308"/>
          <a:stretch/>
        </p:blipFill>
        <p:spPr>
          <a:xfrm>
            <a:off x="3207767" y="1887478"/>
            <a:ext cx="1364233" cy="1368543"/>
          </a:xfrm>
          <a:prstGeom prst="roundRect">
            <a:avLst>
              <a:gd name="adj" fmla="val 5002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" name="Google Shape;1544;p64">
            <a:extLst>
              <a:ext uri="{FF2B5EF4-FFF2-40B4-BE49-F238E27FC236}">
                <a16:creationId xmlns:a16="http://schemas.microsoft.com/office/drawing/2014/main" id="{C5AD89A8-2100-23AC-879D-06DD917910B5}"/>
              </a:ext>
            </a:extLst>
          </p:cNvPr>
          <p:cNvPicPr preferRelativeResize="0"/>
          <p:nvPr/>
        </p:nvPicPr>
        <p:blipFill rotWithShape="1">
          <a:blip r:embed="rId5"/>
          <a:srcRect t="26" b="26"/>
          <a:stretch/>
        </p:blipFill>
        <p:spPr>
          <a:xfrm>
            <a:off x="5399045" y="1887477"/>
            <a:ext cx="1363573" cy="1368543"/>
          </a:xfrm>
          <a:prstGeom prst="roundRect">
            <a:avLst>
              <a:gd name="adj" fmla="val 5002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773855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>
          <a:extLst>
            <a:ext uri="{FF2B5EF4-FFF2-40B4-BE49-F238E27FC236}">
              <a16:creationId xmlns:a16="http://schemas.microsoft.com/office/drawing/2014/main" id="{E3150FA1-C5CD-54F7-4755-4874FC366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Google Shape;1544;p64">
            <a:extLst>
              <a:ext uri="{FF2B5EF4-FFF2-40B4-BE49-F238E27FC236}">
                <a16:creationId xmlns:a16="http://schemas.microsoft.com/office/drawing/2014/main" id="{9AA061FC-C766-E6A2-A6BF-5725DF77A832}"/>
              </a:ext>
            </a:extLst>
          </p:cNvPr>
          <p:cNvPicPr preferRelativeResize="0"/>
          <p:nvPr/>
        </p:nvPicPr>
        <p:blipFill rotWithShape="1">
          <a:blip r:embed="rId3"/>
          <a:srcRect t="26" b="26"/>
          <a:stretch/>
        </p:blipFill>
        <p:spPr>
          <a:xfrm>
            <a:off x="4137869" y="1283165"/>
            <a:ext cx="2904300" cy="2902800"/>
          </a:xfrm>
          <a:prstGeom prst="roundRect">
            <a:avLst>
              <a:gd name="adj" fmla="val 5002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45" name="Google Shape;1545;p64">
            <a:extLst>
              <a:ext uri="{FF2B5EF4-FFF2-40B4-BE49-F238E27FC236}">
                <a16:creationId xmlns:a16="http://schemas.microsoft.com/office/drawing/2014/main" id="{EA4C8683-59E3-ED6A-A264-5233CBD644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Suavizado del mapa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6" name="Google Shape;1546;p64">
            <a:extLst>
              <a:ext uri="{FF2B5EF4-FFF2-40B4-BE49-F238E27FC236}">
                <a16:creationId xmlns:a16="http://schemas.microsoft.com/office/drawing/2014/main" id="{4421A630-3216-78FA-B234-40866A63ECA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 flipH="1">
            <a:off x="7653708" y="1617862"/>
            <a:ext cx="894053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tx1">
                    <a:lumMod val="90000"/>
                    <a:lumOff val="10000"/>
                  </a:schemeClr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rPr>
              <a:t>Agua</a:t>
            </a:r>
          </a:p>
        </p:txBody>
      </p:sp>
      <p:sp>
        <p:nvSpPr>
          <p:cNvPr id="1549" name="Google Shape;1549;p64">
            <a:extLst>
              <a:ext uri="{FF2B5EF4-FFF2-40B4-BE49-F238E27FC236}">
                <a16:creationId xmlns:a16="http://schemas.microsoft.com/office/drawing/2014/main" id="{0456F941-7207-7B7A-4D3A-C9854183403B}"/>
              </a:ext>
            </a:extLst>
          </p:cNvPr>
          <p:cNvSpPr/>
          <p:nvPr/>
        </p:nvSpPr>
        <p:spPr>
          <a:xfrm flipH="1">
            <a:off x="7470408" y="1671977"/>
            <a:ext cx="183300" cy="183300"/>
          </a:xfrm>
          <a:prstGeom prst="ellipse">
            <a:avLst/>
          </a:prstGeom>
          <a:solidFill>
            <a:srgbClr val="00A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64">
            <a:extLst>
              <a:ext uri="{FF2B5EF4-FFF2-40B4-BE49-F238E27FC236}">
                <a16:creationId xmlns:a16="http://schemas.microsoft.com/office/drawing/2014/main" id="{40BFF014-BB5F-2281-40AB-ED553B2D3BE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 flipH="1">
            <a:off x="7536670" y="3404425"/>
            <a:ext cx="1442405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tx1">
                    <a:lumMod val="90000"/>
                    <a:lumOff val="10000"/>
                  </a:schemeClr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rPr>
              <a:t>Montaña</a:t>
            </a:r>
            <a:endParaRPr sz="2400">
              <a:solidFill>
                <a:schemeClr val="tx1">
                  <a:lumMod val="90000"/>
                  <a:lumOff val="10000"/>
                </a:schemeClr>
              </a:solidFill>
              <a:latin typeface="Anek Devanagari SemiBold"/>
              <a:ea typeface="Anek Devanagari SemiBold"/>
              <a:cs typeface="Anek Devanagari SemiBold"/>
              <a:sym typeface="Anek Devanagari SemiBold"/>
            </a:endParaRPr>
          </a:p>
        </p:txBody>
      </p:sp>
      <p:sp>
        <p:nvSpPr>
          <p:cNvPr id="1553" name="Google Shape;1553;p64">
            <a:extLst>
              <a:ext uri="{FF2B5EF4-FFF2-40B4-BE49-F238E27FC236}">
                <a16:creationId xmlns:a16="http://schemas.microsoft.com/office/drawing/2014/main" id="{71978BE3-9851-CCA2-6A98-CCB672EA74FD}"/>
              </a:ext>
            </a:extLst>
          </p:cNvPr>
          <p:cNvSpPr/>
          <p:nvPr/>
        </p:nvSpPr>
        <p:spPr>
          <a:xfrm flipH="1">
            <a:off x="7470408" y="3460508"/>
            <a:ext cx="183300" cy="183300"/>
          </a:xfrm>
          <a:prstGeom prst="ellipse">
            <a:avLst/>
          </a:prstGeom>
          <a:solidFill>
            <a:srgbClr val="A9A9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64">
            <a:extLst>
              <a:ext uri="{FF2B5EF4-FFF2-40B4-BE49-F238E27FC236}">
                <a16:creationId xmlns:a16="http://schemas.microsoft.com/office/drawing/2014/main" id="{86FCA9AE-A8ED-AC0D-4D1D-89D40182B56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24342" y="2278125"/>
            <a:ext cx="1230996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tx1">
                    <a:lumMod val="90000"/>
                    <a:lumOff val="10000"/>
                  </a:schemeClr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rPr>
              <a:t>Planicie</a:t>
            </a:r>
            <a:endParaRPr sz="2400">
              <a:solidFill>
                <a:schemeClr val="tx1">
                  <a:lumMod val="90000"/>
                  <a:lumOff val="10000"/>
                </a:schemeClr>
              </a:solidFill>
              <a:latin typeface="Anek Devanagari SemiBold"/>
              <a:ea typeface="Anek Devanagari SemiBold"/>
              <a:cs typeface="Anek Devanagari SemiBold"/>
              <a:sym typeface="Anek Devanagari SemiBold"/>
            </a:endParaRPr>
          </a:p>
        </p:txBody>
      </p:sp>
      <p:sp>
        <p:nvSpPr>
          <p:cNvPr id="1557" name="Google Shape;1557;p64">
            <a:extLst>
              <a:ext uri="{FF2B5EF4-FFF2-40B4-BE49-F238E27FC236}">
                <a16:creationId xmlns:a16="http://schemas.microsoft.com/office/drawing/2014/main" id="{10907F67-741B-F63B-F7F0-C538F01A2A67}"/>
              </a:ext>
            </a:extLst>
          </p:cNvPr>
          <p:cNvSpPr/>
          <p:nvPr/>
        </p:nvSpPr>
        <p:spPr>
          <a:xfrm>
            <a:off x="7470408" y="2316258"/>
            <a:ext cx="183300" cy="183300"/>
          </a:xfrm>
          <a:prstGeom prst="ellipse">
            <a:avLst/>
          </a:prstGeom>
          <a:solidFill>
            <a:srgbClr val="9E5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62" name="Google Shape;1562;p64">
            <a:extLst>
              <a:ext uri="{FF2B5EF4-FFF2-40B4-BE49-F238E27FC236}">
                <a16:creationId xmlns:a16="http://schemas.microsoft.com/office/drawing/2014/main" id="{4E093C48-83C0-C7B9-8713-60F05D097942}"/>
              </a:ext>
            </a:extLst>
          </p:cNvPr>
          <p:cNvCxnSpPr>
            <a:cxnSpLocks/>
            <a:stCxn id="1549" idx="6"/>
            <a:endCxn id="1563" idx="2"/>
          </p:cNvCxnSpPr>
          <p:nvPr/>
        </p:nvCxnSpPr>
        <p:spPr>
          <a:xfrm flipH="1">
            <a:off x="5590019" y="1763627"/>
            <a:ext cx="1880389" cy="17712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4" name="Google Shape;1564;p64">
            <a:extLst>
              <a:ext uri="{FF2B5EF4-FFF2-40B4-BE49-F238E27FC236}">
                <a16:creationId xmlns:a16="http://schemas.microsoft.com/office/drawing/2014/main" id="{9D8251E6-89E8-F8E9-C44A-E93D9F39EDBB}"/>
              </a:ext>
            </a:extLst>
          </p:cNvPr>
          <p:cNvCxnSpPr>
            <a:cxnSpLocks/>
            <a:stCxn id="1553" idx="6"/>
            <a:endCxn id="1565" idx="6"/>
          </p:cNvCxnSpPr>
          <p:nvPr/>
        </p:nvCxnSpPr>
        <p:spPr>
          <a:xfrm flipH="1">
            <a:off x="6054335" y="3552158"/>
            <a:ext cx="1416073" cy="37967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68" name="Google Shape;1568;p64">
            <a:extLst>
              <a:ext uri="{FF2B5EF4-FFF2-40B4-BE49-F238E27FC236}">
                <a16:creationId xmlns:a16="http://schemas.microsoft.com/office/drawing/2014/main" id="{E5E7B741-8CC8-43D8-B57E-A2B7CE6ACEB6}"/>
              </a:ext>
            </a:extLst>
          </p:cNvPr>
          <p:cNvCxnSpPr>
            <a:cxnSpLocks/>
            <a:stCxn id="1557" idx="2"/>
            <a:endCxn id="1569" idx="6"/>
          </p:cNvCxnSpPr>
          <p:nvPr/>
        </p:nvCxnSpPr>
        <p:spPr>
          <a:xfrm flipH="1">
            <a:off x="4663650" y="2407908"/>
            <a:ext cx="2806758" cy="2710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3" name="Google Shape;1563;p64">
            <a:extLst>
              <a:ext uri="{FF2B5EF4-FFF2-40B4-BE49-F238E27FC236}">
                <a16:creationId xmlns:a16="http://schemas.microsoft.com/office/drawing/2014/main" id="{120A4759-19FC-83DF-B718-875C4B1BFE02}"/>
              </a:ext>
            </a:extLst>
          </p:cNvPr>
          <p:cNvSpPr/>
          <p:nvPr/>
        </p:nvSpPr>
        <p:spPr>
          <a:xfrm flipH="1">
            <a:off x="5406719" y="1849100"/>
            <a:ext cx="183300" cy="183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64">
            <a:extLst>
              <a:ext uri="{FF2B5EF4-FFF2-40B4-BE49-F238E27FC236}">
                <a16:creationId xmlns:a16="http://schemas.microsoft.com/office/drawing/2014/main" id="{937CB299-521B-7C18-AF1B-795DFCD79B0B}"/>
              </a:ext>
            </a:extLst>
          </p:cNvPr>
          <p:cNvSpPr/>
          <p:nvPr/>
        </p:nvSpPr>
        <p:spPr>
          <a:xfrm>
            <a:off x="4480350" y="2343361"/>
            <a:ext cx="183300" cy="183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64">
            <a:extLst>
              <a:ext uri="{FF2B5EF4-FFF2-40B4-BE49-F238E27FC236}">
                <a16:creationId xmlns:a16="http://schemas.microsoft.com/office/drawing/2014/main" id="{922DF98B-4DA6-8EF2-8596-5DE82009B01F}"/>
              </a:ext>
            </a:extLst>
          </p:cNvPr>
          <p:cNvSpPr/>
          <p:nvPr/>
        </p:nvSpPr>
        <p:spPr>
          <a:xfrm>
            <a:off x="5871035" y="3498475"/>
            <a:ext cx="183300" cy="183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1544;p64">
            <a:extLst>
              <a:ext uri="{FF2B5EF4-FFF2-40B4-BE49-F238E27FC236}">
                <a16:creationId xmlns:a16="http://schemas.microsoft.com/office/drawing/2014/main" id="{B93D6816-642A-9369-DD94-EDE7BC756FFF}"/>
              </a:ext>
            </a:extLst>
          </p:cNvPr>
          <p:cNvPicPr preferRelativeResize="0"/>
          <p:nvPr/>
        </p:nvPicPr>
        <p:blipFill rotWithShape="1">
          <a:blip r:embed="rId4"/>
          <a:srcRect t="193" b="193"/>
          <a:stretch/>
        </p:blipFill>
        <p:spPr>
          <a:xfrm>
            <a:off x="713680" y="1283165"/>
            <a:ext cx="2904300" cy="2902800"/>
          </a:xfrm>
          <a:prstGeom prst="roundRect">
            <a:avLst>
              <a:gd name="adj" fmla="val 5002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661460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>
          <a:extLst>
            <a:ext uri="{FF2B5EF4-FFF2-40B4-BE49-F238E27FC236}">
              <a16:creationId xmlns:a16="http://schemas.microsoft.com/office/drawing/2014/main" id="{AE386F59-3A70-16BD-6C4A-1672EF456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Google Shape;1544;p64">
            <a:extLst>
              <a:ext uri="{FF2B5EF4-FFF2-40B4-BE49-F238E27FC236}">
                <a16:creationId xmlns:a16="http://schemas.microsoft.com/office/drawing/2014/main" id="{F8813BF2-EC43-24D2-02FF-35F8D9635EF8}"/>
              </a:ext>
            </a:extLst>
          </p:cNvPr>
          <p:cNvPicPr preferRelativeResize="0"/>
          <p:nvPr/>
        </p:nvPicPr>
        <p:blipFill rotWithShape="1">
          <a:blip r:embed="rId3"/>
          <a:srcRect l="308" r="308"/>
          <a:stretch/>
        </p:blipFill>
        <p:spPr>
          <a:xfrm>
            <a:off x="4673160" y="1283165"/>
            <a:ext cx="2904300" cy="2902800"/>
          </a:xfrm>
          <a:prstGeom prst="roundRect">
            <a:avLst>
              <a:gd name="adj" fmla="val 5002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45" name="Google Shape;1545;p64">
            <a:extLst>
              <a:ext uri="{FF2B5EF4-FFF2-40B4-BE49-F238E27FC236}">
                <a16:creationId xmlns:a16="http://schemas.microsoft.com/office/drawing/2014/main" id="{36E0A270-71B2-356A-21DA-F688B99E71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Mapa relieve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" name="Imagen 3" descr="Un joven con una playera de color verde&#10;&#10;Descripción generada automáticamente con confianza media">
            <a:extLst>
              <a:ext uri="{FF2B5EF4-FFF2-40B4-BE49-F238E27FC236}">
                <a16:creationId xmlns:a16="http://schemas.microsoft.com/office/drawing/2014/main" id="{63B6462C-15A7-2AE8-66FA-4622647E3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645" y="1286496"/>
            <a:ext cx="48309" cy="30486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ED3E2B4F-60F4-3701-A859-3A6526F6882A}"/>
              </a:ext>
            </a:extLst>
          </p:cNvPr>
          <p:cNvGrpSpPr/>
          <p:nvPr/>
        </p:nvGrpSpPr>
        <p:grpSpPr>
          <a:xfrm>
            <a:off x="814263" y="1042865"/>
            <a:ext cx="1026585" cy="3379213"/>
            <a:chOff x="603248" y="1174750"/>
            <a:chExt cx="1026585" cy="337921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B0926F2-622C-F05D-3199-E12D5150660A}"/>
                </a:ext>
              </a:extLst>
            </p:cNvPr>
            <p:cNvSpPr/>
            <p:nvPr/>
          </p:nvSpPr>
          <p:spPr>
            <a:xfrm>
              <a:off x="603249" y="1174750"/>
              <a:ext cx="1026583" cy="338666"/>
            </a:xfrm>
            <a:prstGeom prst="rect">
              <a:avLst/>
            </a:prstGeom>
            <a:solidFill>
              <a:srgbClr val="8B44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0839236B-9B30-BF53-54EC-2A56E74CC6FD}"/>
                </a:ext>
              </a:extLst>
            </p:cNvPr>
            <p:cNvSpPr/>
            <p:nvPr/>
          </p:nvSpPr>
          <p:spPr>
            <a:xfrm>
              <a:off x="603248" y="1513416"/>
              <a:ext cx="1026583" cy="338666"/>
            </a:xfrm>
            <a:prstGeom prst="rect">
              <a:avLst/>
            </a:prstGeom>
            <a:solidFill>
              <a:srgbClr val="80018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502298A4-1B87-12D2-4F9F-6A69AC128D80}"/>
                </a:ext>
              </a:extLst>
            </p:cNvPr>
            <p:cNvSpPr/>
            <p:nvPr/>
          </p:nvSpPr>
          <p:spPr>
            <a:xfrm>
              <a:off x="603249" y="1852083"/>
              <a:ext cx="1026583" cy="338666"/>
            </a:xfrm>
            <a:prstGeom prst="rect">
              <a:avLst/>
            </a:prstGeom>
            <a:solidFill>
              <a:srgbClr val="F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89092708-6D1A-1BEE-86E2-7A47CED129BD}"/>
                </a:ext>
              </a:extLst>
            </p:cNvPr>
            <p:cNvSpPr/>
            <p:nvPr/>
          </p:nvSpPr>
          <p:spPr>
            <a:xfrm>
              <a:off x="603249" y="2190749"/>
              <a:ext cx="1026583" cy="338666"/>
            </a:xfrm>
            <a:prstGeom prst="rect">
              <a:avLst/>
            </a:prstGeom>
            <a:solidFill>
              <a:srgbClr val="FF8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F800582-A28B-21BB-F9FF-57048D596B7F}"/>
                </a:ext>
              </a:extLst>
            </p:cNvPr>
            <p:cNvSpPr/>
            <p:nvPr/>
          </p:nvSpPr>
          <p:spPr>
            <a:xfrm>
              <a:off x="603249" y="2529417"/>
              <a:ext cx="1026583" cy="33866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A490014D-6CA3-9F52-2301-BD894CA28516}"/>
                </a:ext>
              </a:extLst>
            </p:cNvPr>
            <p:cNvSpPr/>
            <p:nvPr/>
          </p:nvSpPr>
          <p:spPr>
            <a:xfrm>
              <a:off x="603249" y="2868083"/>
              <a:ext cx="1026583" cy="338666"/>
            </a:xfrm>
            <a:prstGeom prst="rect">
              <a:avLst/>
            </a:prstGeom>
            <a:solidFill>
              <a:srgbClr val="01FF0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C124A308-11C9-A78B-C4B3-2D6BF0641819}"/>
                </a:ext>
              </a:extLst>
            </p:cNvPr>
            <p:cNvSpPr/>
            <p:nvPr/>
          </p:nvSpPr>
          <p:spPr>
            <a:xfrm>
              <a:off x="603250" y="3546755"/>
              <a:ext cx="1026583" cy="338666"/>
            </a:xfrm>
            <a:prstGeom prst="rect">
              <a:avLst/>
            </a:prstGeom>
            <a:solidFill>
              <a:srgbClr val="03FC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8008B91F-C164-5A36-1920-620621005E8C}"/>
                </a:ext>
              </a:extLst>
            </p:cNvPr>
            <p:cNvSpPr/>
            <p:nvPr/>
          </p:nvSpPr>
          <p:spPr>
            <a:xfrm>
              <a:off x="603248" y="3885422"/>
              <a:ext cx="1026583" cy="338666"/>
            </a:xfrm>
            <a:prstGeom prst="rect">
              <a:avLst/>
            </a:prstGeom>
            <a:solidFill>
              <a:srgbClr val="00B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DF7F6A73-A61C-2968-C0D5-2780E278D6D5}"/>
                </a:ext>
              </a:extLst>
            </p:cNvPr>
            <p:cNvSpPr/>
            <p:nvPr/>
          </p:nvSpPr>
          <p:spPr>
            <a:xfrm>
              <a:off x="603250" y="4215297"/>
              <a:ext cx="1026583" cy="338666"/>
            </a:xfrm>
            <a:prstGeom prst="rect">
              <a:avLst/>
            </a:prstGeom>
            <a:solidFill>
              <a:srgbClr val="0100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C305AF0A-B524-1820-F04E-FC4224AC8CCF}"/>
                </a:ext>
              </a:extLst>
            </p:cNvPr>
            <p:cNvSpPr/>
            <p:nvPr/>
          </p:nvSpPr>
          <p:spPr>
            <a:xfrm>
              <a:off x="603250" y="3209964"/>
              <a:ext cx="1026583" cy="338666"/>
            </a:xfrm>
            <a:prstGeom prst="rect">
              <a:avLst/>
            </a:prstGeom>
            <a:solidFill>
              <a:srgbClr val="90EE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5" name="Google Shape;1545;p64">
            <a:extLst>
              <a:ext uri="{FF2B5EF4-FFF2-40B4-BE49-F238E27FC236}">
                <a16:creationId xmlns:a16="http://schemas.microsoft.com/office/drawing/2014/main" id="{D2D13EB4-F69B-C49A-AE55-1CEA74761C62}"/>
              </a:ext>
            </a:extLst>
          </p:cNvPr>
          <p:cNvSpPr txBox="1">
            <a:spLocks/>
          </p:cNvSpPr>
          <p:nvPr/>
        </p:nvSpPr>
        <p:spPr>
          <a:xfrm>
            <a:off x="1840847" y="4083410"/>
            <a:ext cx="2125226" cy="33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1400"/>
              <a:t>&lt; -3500 m</a:t>
            </a:r>
          </a:p>
        </p:txBody>
      </p:sp>
      <p:sp>
        <p:nvSpPr>
          <p:cNvPr id="19" name="Google Shape;1545;p64">
            <a:extLst>
              <a:ext uri="{FF2B5EF4-FFF2-40B4-BE49-F238E27FC236}">
                <a16:creationId xmlns:a16="http://schemas.microsoft.com/office/drawing/2014/main" id="{2F5FD867-D53E-1F17-41FE-111FFDF0D1E9}"/>
              </a:ext>
            </a:extLst>
          </p:cNvPr>
          <p:cNvSpPr txBox="1">
            <a:spLocks/>
          </p:cNvSpPr>
          <p:nvPr/>
        </p:nvSpPr>
        <p:spPr>
          <a:xfrm>
            <a:off x="1840846" y="3741529"/>
            <a:ext cx="2125226" cy="33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1400"/>
              <a:t>&lt; -500 m</a:t>
            </a:r>
          </a:p>
        </p:txBody>
      </p:sp>
      <p:sp>
        <p:nvSpPr>
          <p:cNvPr id="20" name="Google Shape;1545;p64">
            <a:extLst>
              <a:ext uri="{FF2B5EF4-FFF2-40B4-BE49-F238E27FC236}">
                <a16:creationId xmlns:a16="http://schemas.microsoft.com/office/drawing/2014/main" id="{61D12FB1-A962-9B0E-6049-97B2F3B0747D}"/>
              </a:ext>
            </a:extLst>
          </p:cNvPr>
          <p:cNvSpPr txBox="1">
            <a:spLocks/>
          </p:cNvSpPr>
          <p:nvPr/>
        </p:nvSpPr>
        <p:spPr>
          <a:xfrm>
            <a:off x="1840845" y="3407258"/>
            <a:ext cx="2125226" cy="33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1400"/>
              <a:t>&lt; 0 m</a:t>
            </a:r>
          </a:p>
        </p:txBody>
      </p:sp>
      <p:sp>
        <p:nvSpPr>
          <p:cNvPr id="21" name="Google Shape;1545;p64">
            <a:extLst>
              <a:ext uri="{FF2B5EF4-FFF2-40B4-BE49-F238E27FC236}">
                <a16:creationId xmlns:a16="http://schemas.microsoft.com/office/drawing/2014/main" id="{9A96EB55-49B9-9322-CBE4-802A0B514954}"/>
              </a:ext>
            </a:extLst>
          </p:cNvPr>
          <p:cNvSpPr txBox="1">
            <a:spLocks/>
          </p:cNvSpPr>
          <p:nvPr/>
        </p:nvSpPr>
        <p:spPr>
          <a:xfrm>
            <a:off x="1840847" y="3064195"/>
            <a:ext cx="2125226" cy="33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1400"/>
              <a:t>&lt; 250 m</a:t>
            </a:r>
          </a:p>
        </p:txBody>
      </p:sp>
      <p:sp>
        <p:nvSpPr>
          <p:cNvPr id="22" name="Google Shape;1545;p64">
            <a:extLst>
              <a:ext uri="{FF2B5EF4-FFF2-40B4-BE49-F238E27FC236}">
                <a16:creationId xmlns:a16="http://schemas.microsoft.com/office/drawing/2014/main" id="{D53B9DF2-A522-4ECA-9FBB-BC6B08FF5CBC}"/>
              </a:ext>
            </a:extLst>
          </p:cNvPr>
          <p:cNvSpPr txBox="1">
            <a:spLocks/>
          </p:cNvSpPr>
          <p:nvPr/>
        </p:nvSpPr>
        <p:spPr>
          <a:xfrm>
            <a:off x="1840846" y="2722314"/>
            <a:ext cx="2125226" cy="33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1400"/>
              <a:t>&lt; 1.500 m</a:t>
            </a:r>
          </a:p>
        </p:txBody>
      </p:sp>
      <p:sp>
        <p:nvSpPr>
          <p:cNvPr id="23" name="Google Shape;1545;p64">
            <a:extLst>
              <a:ext uri="{FF2B5EF4-FFF2-40B4-BE49-F238E27FC236}">
                <a16:creationId xmlns:a16="http://schemas.microsoft.com/office/drawing/2014/main" id="{D7859596-1B68-EB4D-84DC-717D3C39C517}"/>
              </a:ext>
            </a:extLst>
          </p:cNvPr>
          <p:cNvSpPr txBox="1">
            <a:spLocks/>
          </p:cNvSpPr>
          <p:nvPr/>
        </p:nvSpPr>
        <p:spPr>
          <a:xfrm>
            <a:off x="1840845" y="2388043"/>
            <a:ext cx="2125226" cy="33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1400"/>
              <a:t>&lt; 3.000 m</a:t>
            </a:r>
          </a:p>
        </p:txBody>
      </p:sp>
      <p:sp>
        <p:nvSpPr>
          <p:cNvPr id="24" name="Google Shape;1545;p64">
            <a:extLst>
              <a:ext uri="{FF2B5EF4-FFF2-40B4-BE49-F238E27FC236}">
                <a16:creationId xmlns:a16="http://schemas.microsoft.com/office/drawing/2014/main" id="{86532E01-3323-1F06-78F6-8A3DA6928E1B}"/>
              </a:ext>
            </a:extLst>
          </p:cNvPr>
          <p:cNvSpPr txBox="1">
            <a:spLocks/>
          </p:cNvSpPr>
          <p:nvPr/>
        </p:nvSpPr>
        <p:spPr>
          <a:xfrm>
            <a:off x="1840845" y="2064597"/>
            <a:ext cx="2125226" cy="33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1400"/>
              <a:t>&lt; 4.000 m</a:t>
            </a:r>
          </a:p>
        </p:txBody>
      </p:sp>
      <p:sp>
        <p:nvSpPr>
          <p:cNvPr id="25" name="Google Shape;1545;p64">
            <a:extLst>
              <a:ext uri="{FF2B5EF4-FFF2-40B4-BE49-F238E27FC236}">
                <a16:creationId xmlns:a16="http://schemas.microsoft.com/office/drawing/2014/main" id="{47BA3C07-847F-4333-9EBC-9B19EDA8A17E}"/>
              </a:ext>
            </a:extLst>
          </p:cNvPr>
          <p:cNvSpPr txBox="1">
            <a:spLocks/>
          </p:cNvSpPr>
          <p:nvPr/>
        </p:nvSpPr>
        <p:spPr>
          <a:xfrm>
            <a:off x="1840844" y="1722716"/>
            <a:ext cx="2125226" cy="33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1400"/>
              <a:t>&lt; 5.500 m</a:t>
            </a:r>
          </a:p>
        </p:txBody>
      </p:sp>
      <p:sp>
        <p:nvSpPr>
          <p:cNvPr id="26" name="Google Shape;1545;p64">
            <a:extLst>
              <a:ext uri="{FF2B5EF4-FFF2-40B4-BE49-F238E27FC236}">
                <a16:creationId xmlns:a16="http://schemas.microsoft.com/office/drawing/2014/main" id="{0DCB35FD-70E5-0A85-F9B9-233F9EBF733B}"/>
              </a:ext>
            </a:extLst>
          </p:cNvPr>
          <p:cNvSpPr txBox="1">
            <a:spLocks/>
          </p:cNvSpPr>
          <p:nvPr/>
        </p:nvSpPr>
        <p:spPr>
          <a:xfrm>
            <a:off x="1840843" y="1388445"/>
            <a:ext cx="2125226" cy="33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1400"/>
              <a:t>&lt; 7.000 m</a:t>
            </a:r>
          </a:p>
        </p:txBody>
      </p:sp>
      <p:sp>
        <p:nvSpPr>
          <p:cNvPr id="30" name="Google Shape;1545;p64">
            <a:extLst>
              <a:ext uri="{FF2B5EF4-FFF2-40B4-BE49-F238E27FC236}">
                <a16:creationId xmlns:a16="http://schemas.microsoft.com/office/drawing/2014/main" id="{B0AF503A-5594-F6DE-EC62-DFDBCBDBFF89}"/>
              </a:ext>
            </a:extLst>
          </p:cNvPr>
          <p:cNvSpPr txBox="1">
            <a:spLocks/>
          </p:cNvSpPr>
          <p:nvPr/>
        </p:nvSpPr>
        <p:spPr>
          <a:xfrm>
            <a:off x="1840843" y="1040680"/>
            <a:ext cx="2125226" cy="33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1400"/>
              <a:t>&gt; 7.000 m</a:t>
            </a:r>
          </a:p>
        </p:txBody>
      </p:sp>
    </p:spTree>
    <p:extLst>
      <p:ext uri="{BB962C8B-B14F-4D97-AF65-F5344CB8AC3E}">
        <p14:creationId xmlns:p14="http://schemas.microsoft.com/office/powerpoint/2010/main" val="2795863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>
          <a:extLst>
            <a:ext uri="{FF2B5EF4-FFF2-40B4-BE49-F238E27FC236}">
              <a16:creationId xmlns:a16="http://schemas.microsoft.com/office/drawing/2014/main" id="{3A205D69-5520-D432-1FE8-F02BAADD3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Google Shape;1544;p64">
            <a:extLst>
              <a:ext uri="{FF2B5EF4-FFF2-40B4-BE49-F238E27FC236}">
                <a16:creationId xmlns:a16="http://schemas.microsoft.com/office/drawing/2014/main" id="{F323EB31-7A4D-F35E-23EA-369A48584CEA}"/>
              </a:ext>
            </a:extLst>
          </p:cNvPr>
          <p:cNvPicPr preferRelativeResize="0"/>
          <p:nvPr/>
        </p:nvPicPr>
        <p:blipFill>
          <a:blip r:embed="rId3"/>
          <a:srcRect t="110" b="110"/>
          <a:stretch/>
        </p:blipFill>
        <p:spPr>
          <a:xfrm>
            <a:off x="4673160" y="1283165"/>
            <a:ext cx="2904300" cy="2902800"/>
          </a:xfrm>
          <a:prstGeom prst="roundRect">
            <a:avLst>
              <a:gd name="adj" fmla="val 5002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45" name="Google Shape;1545;p64">
            <a:extLst>
              <a:ext uri="{FF2B5EF4-FFF2-40B4-BE49-F238E27FC236}">
                <a16:creationId xmlns:a16="http://schemas.microsoft.com/office/drawing/2014/main" id="{82E65401-E10C-91FD-AB9C-D3B65F802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Mapa temperatura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E34A622-AEB5-CA39-8207-68858BE5E32E}"/>
              </a:ext>
            </a:extLst>
          </p:cNvPr>
          <p:cNvSpPr/>
          <p:nvPr/>
        </p:nvSpPr>
        <p:spPr>
          <a:xfrm>
            <a:off x="814257" y="3548266"/>
            <a:ext cx="1026583" cy="431936"/>
          </a:xfrm>
          <a:prstGeom prst="rect">
            <a:avLst/>
          </a:prstGeom>
          <a:solidFill>
            <a:srgbClr val="0100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4FD3DA8-02B9-89A0-E51C-C9ED0FF5E065}"/>
              </a:ext>
            </a:extLst>
          </p:cNvPr>
          <p:cNvSpPr/>
          <p:nvPr/>
        </p:nvSpPr>
        <p:spPr>
          <a:xfrm>
            <a:off x="814258" y="3118089"/>
            <a:ext cx="1026583" cy="431936"/>
          </a:xfrm>
          <a:prstGeom prst="rect">
            <a:avLst/>
          </a:prstGeom>
          <a:solidFill>
            <a:srgbClr val="00B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0FC497F-51AD-2D56-E641-6E5DBBF67A4E}"/>
              </a:ext>
            </a:extLst>
          </p:cNvPr>
          <p:cNvSpPr/>
          <p:nvPr/>
        </p:nvSpPr>
        <p:spPr>
          <a:xfrm>
            <a:off x="814258" y="2701270"/>
            <a:ext cx="1026583" cy="431936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AD9175C-0231-0863-B95A-12FFF5176EC9}"/>
              </a:ext>
            </a:extLst>
          </p:cNvPr>
          <p:cNvSpPr/>
          <p:nvPr/>
        </p:nvSpPr>
        <p:spPr>
          <a:xfrm>
            <a:off x="814259" y="2271093"/>
            <a:ext cx="1026583" cy="431936"/>
          </a:xfrm>
          <a:prstGeom prst="rect">
            <a:avLst/>
          </a:prstGeom>
          <a:solidFill>
            <a:srgbClr val="FE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A04A218-AD29-B3F7-A610-C69C3F1D15CC}"/>
              </a:ext>
            </a:extLst>
          </p:cNvPr>
          <p:cNvSpPr/>
          <p:nvPr/>
        </p:nvSpPr>
        <p:spPr>
          <a:xfrm>
            <a:off x="814259" y="1852515"/>
            <a:ext cx="1026583" cy="431936"/>
          </a:xfrm>
          <a:prstGeom prst="rect">
            <a:avLst/>
          </a:prstGeom>
          <a:solidFill>
            <a:srgbClr val="FF8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993B562-B14B-D124-C4CA-B132612E7D95}"/>
              </a:ext>
            </a:extLst>
          </p:cNvPr>
          <p:cNvSpPr/>
          <p:nvPr/>
        </p:nvSpPr>
        <p:spPr>
          <a:xfrm>
            <a:off x="814260" y="1422338"/>
            <a:ext cx="1026583" cy="431936"/>
          </a:xfrm>
          <a:prstGeom prst="rect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Google Shape;1545;p64">
            <a:extLst>
              <a:ext uri="{FF2B5EF4-FFF2-40B4-BE49-F238E27FC236}">
                <a16:creationId xmlns:a16="http://schemas.microsoft.com/office/drawing/2014/main" id="{F105DE7E-422C-58D1-BC80-97B17D985235}"/>
              </a:ext>
            </a:extLst>
          </p:cNvPr>
          <p:cNvSpPr txBox="1">
            <a:spLocks/>
          </p:cNvSpPr>
          <p:nvPr/>
        </p:nvSpPr>
        <p:spPr>
          <a:xfrm>
            <a:off x="1840840" y="3548267"/>
            <a:ext cx="2125226" cy="43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2000"/>
              <a:t>&lt; -30 </a:t>
            </a:r>
            <a:r>
              <a:rPr lang="es-ES" sz="2000" err="1"/>
              <a:t>ºC</a:t>
            </a:r>
            <a:endParaRPr lang="es-ES" sz="2000"/>
          </a:p>
        </p:txBody>
      </p:sp>
      <p:sp>
        <p:nvSpPr>
          <p:cNvPr id="12" name="Google Shape;1545;p64">
            <a:extLst>
              <a:ext uri="{FF2B5EF4-FFF2-40B4-BE49-F238E27FC236}">
                <a16:creationId xmlns:a16="http://schemas.microsoft.com/office/drawing/2014/main" id="{62812D72-FC8B-69B5-2796-6A7508E40549}"/>
              </a:ext>
            </a:extLst>
          </p:cNvPr>
          <p:cNvSpPr txBox="1">
            <a:spLocks/>
          </p:cNvSpPr>
          <p:nvPr/>
        </p:nvSpPr>
        <p:spPr>
          <a:xfrm>
            <a:off x="1840840" y="3124768"/>
            <a:ext cx="2125226" cy="43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2000"/>
              <a:t>&lt; 0 </a:t>
            </a:r>
            <a:r>
              <a:rPr lang="es-ES" sz="2000" err="1"/>
              <a:t>ºC</a:t>
            </a:r>
            <a:endParaRPr lang="es-ES" sz="2000"/>
          </a:p>
        </p:txBody>
      </p:sp>
      <p:sp>
        <p:nvSpPr>
          <p:cNvPr id="13" name="Google Shape;1545;p64">
            <a:extLst>
              <a:ext uri="{FF2B5EF4-FFF2-40B4-BE49-F238E27FC236}">
                <a16:creationId xmlns:a16="http://schemas.microsoft.com/office/drawing/2014/main" id="{B128614C-A02C-228B-9BE3-737D6E89572A}"/>
              </a:ext>
            </a:extLst>
          </p:cNvPr>
          <p:cNvSpPr txBox="1">
            <a:spLocks/>
          </p:cNvSpPr>
          <p:nvPr/>
        </p:nvSpPr>
        <p:spPr>
          <a:xfrm>
            <a:off x="1840841" y="2737082"/>
            <a:ext cx="2125226" cy="43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2000"/>
              <a:t>&lt; 25 </a:t>
            </a:r>
            <a:r>
              <a:rPr lang="es-ES" sz="2000" err="1"/>
              <a:t>ºC</a:t>
            </a:r>
            <a:endParaRPr lang="es-ES" sz="2000"/>
          </a:p>
        </p:txBody>
      </p:sp>
      <p:sp>
        <p:nvSpPr>
          <p:cNvPr id="14" name="Google Shape;1545;p64">
            <a:extLst>
              <a:ext uri="{FF2B5EF4-FFF2-40B4-BE49-F238E27FC236}">
                <a16:creationId xmlns:a16="http://schemas.microsoft.com/office/drawing/2014/main" id="{FDE394CB-A9C3-05A4-8E99-23A11521F32D}"/>
              </a:ext>
            </a:extLst>
          </p:cNvPr>
          <p:cNvSpPr txBox="1">
            <a:spLocks/>
          </p:cNvSpPr>
          <p:nvPr/>
        </p:nvSpPr>
        <p:spPr>
          <a:xfrm>
            <a:off x="1840841" y="2313583"/>
            <a:ext cx="2125226" cy="43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2000"/>
              <a:t>&lt; 40 </a:t>
            </a:r>
            <a:r>
              <a:rPr lang="es-ES" sz="2000" err="1"/>
              <a:t>ºC</a:t>
            </a:r>
            <a:endParaRPr lang="es-ES" sz="2000"/>
          </a:p>
        </p:txBody>
      </p:sp>
      <p:sp>
        <p:nvSpPr>
          <p:cNvPr id="15" name="Google Shape;1545;p64">
            <a:extLst>
              <a:ext uri="{FF2B5EF4-FFF2-40B4-BE49-F238E27FC236}">
                <a16:creationId xmlns:a16="http://schemas.microsoft.com/office/drawing/2014/main" id="{1F13AD0F-4341-0F29-4617-8AE0008430FA}"/>
              </a:ext>
            </a:extLst>
          </p:cNvPr>
          <p:cNvSpPr txBox="1">
            <a:spLocks/>
          </p:cNvSpPr>
          <p:nvPr/>
        </p:nvSpPr>
        <p:spPr>
          <a:xfrm>
            <a:off x="1840840" y="1849176"/>
            <a:ext cx="2125226" cy="43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2000"/>
              <a:t>&lt; 60 </a:t>
            </a:r>
            <a:r>
              <a:rPr lang="es-ES" sz="2000" err="1"/>
              <a:t>ºC</a:t>
            </a:r>
            <a:endParaRPr lang="es-ES" sz="2000"/>
          </a:p>
        </p:txBody>
      </p:sp>
      <p:sp>
        <p:nvSpPr>
          <p:cNvPr id="16" name="Google Shape;1545;p64">
            <a:extLst>
              <a:ext uri="{FF2B5EF4-FFF2-40B4-BE49-F238E27FC236}">
                <a16:creationId xmlns:a16="http://schemas.microsoft.com/office/drawing/2014/main" id="{CCCBA324-F8D4-38AA-3414-B85E08596F98}"/>
              </a:ext>
            </a:extLst>
          </p:cNvPr>
          <p:cNvSpPr txBox="1">
            <a:spLocks/>
          </p:cNvSpPr>
          <p:nvPr/>
        </p:nvSpPr>
        <p:spPr>
          <a:xfrm>
            <a:off x="1840840" y="1425677"/>
            <a:ext cx="2125226" cy="43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2000"/>
              <a:t>&gt; 60 </a:t>
            </a:r>
            <a:r>
              <a:rPr lang="es-ES" sz="2000" err="1"/>
              <a:t>ºC</a:t>
            </a:r>
            <a:endParaRPr lang="es-ES" sz="2000"/>
          </a:p>
        </p:txBody>
      </p:sp>
    </p:spTree>
    <p:extLst>
      <p:ext uri="{BB962C8B-B14F-4D97-AF65-F5344CB8AC3E}">
        <p14:creationId xmlns:p14="http://schemas.microsoft.com/office/powerpoint/2010/main" val="552155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>
          <a:extLst>
            <a:ext uri="{FF2B5EF4-FFF2-40B4-BE49-F238E27FC236}">
              <a16:creationId xmlns:a16="http://schemas.microsoft.com/office/drawing/2014/main" id="{B1138D5C-F65F-1F2F-517C-E7A85B3AB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Google Shape;1544;p64">
            <a:extLst>
              <a:ext uri="{FF2B5EF4-FFF2-40B4-BE49-F238E27FC236}">
                <a16:creationId xmlns:a16="http://schemas.microsoft.com/office/drawing/2014/main" id="{31A8B1B0-0194-4D31-0F0F-4E25AD478731}"/>
              </a:ext>
            </a:extLst>
          </p:cNvPr>
          <p:cNvPicPr preferRelativeResize="0"/>
          <p:nvPr/>
        </p:nvPicPr>
        <p:blipFill>
          <a:blip r:embed="rId3"/>
          <a:srcRect t="26" b="26"/>
          <a:stretch/>
        </p:blipFill>
        <p:spPr>
          <a:xfrm>
            <a:off x="4673160" y="1283165"/>
            <a:ext cx="2904300" cy="2902800"/>
          </a:xfrm>
          <a:prstGeom prst="roundRect">
            <a:avLst>
              <a:gd name="adj" fmla="val 5002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45" name="Google Shape;1545;p64">
            <a:extLst>
              <a:ext uri="{FF2B5EF4-FFF2-40B4-BE49-F238E27FC236}">
                <a16:creationId xmlns:a16="http://schemas.microsoft.com/office/drawing/2014/main" id="{86F48334-1E68-C8AD-EC93-FF41A6FEA8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Mapa precipitación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E246712-270E-641A-0030-F4F9197FC9CF}"/>
              </a:ext>
            </a:extLst>
          </p:cNvPr>
          <p:cNvSpPr/>
          <p:nvPr/>
        </p:nvSpPr>
        <p:spPr>
          <a:xfrm>
            <a:off x="814254" y="3477847"/>
            <a:ext cx="1026583" cy="5056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EF0D6F4-2709-23EC-7E62-216E2E32BDAE}"/>
              </a:ext>
            </a:extLst>
          </p:cNvPr>
          <p:cNvSpPr/>
          <p:nvPr/>
        </p:nvSpPr>
        <p:spPr>
          <a:xfrm>
            <a:off x="814255" y="2972232"/>
            <a:ext cx="1026583" cy="50561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B986572-6569-E152-E057-3ACB171FBAD5}"/>
              </a:ext>
            </a:extLst>
          </p:cNvPr>
          <p:cNvSpPr/>
          <p:nvPr/>
        </p:nvSpPr>
        <p:spPr>
          <a:xfrm>
            <a:off x="814256" y="2466617"/>
            <a:ext cx="1026583" cy="505615"/>
          </a:xfrm>
          <a:prstGeom prst="rect">
            <a:avLst/>
          </a:prstGeom>
          <a:solidFill>
            <a:srgbClr val="B0FF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93A5E6B-63D0-48DD-AC58-848C3D8379D9}"/>
              </a:ext>
            </a:extLst>
          </p:cNvPr>
          <p:cNvSpPr/>
          <p:nvPr/>
        </p:nvSpPr>
        <p:spPr>
          <a:xfrm>
            <a:off x="814257" y="1961002"/>
            <a:ext cx="1026583" cy="505615"/>
          </a:xfrm>
          <a:prstGeom prst="rect">
            <a:avLst/>
          </a:prstGeom>
          <a:solidFill>
            <a:srgbClr val="00B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04181AB-7388-F244-1CE5-72364316473A}"/>
              </a:ext>
            </a:extLst>
          </p:cNvPr>
          <p:cNvSpPr/>
          <p:nvPr/>
        </p:nvSpPr>
        <p:spPr>
          <a:xfrm>
            <a:off x="814260" y="1455387"/>
            <a:ext cx="1026583" cy="505615"/>
          </a:xfrm>
          <a:prstGeom prst="rect">
            <a:avLst/>
          </a:prstGeom>
          <a:solidFill>
            <a:srgbClr val="0000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Google Shape;1545;p64">
            <a:extLst>
              <a:ext uri="{FF2B5EF4-FFF2-40B4-BE49-F238E27FC236}">
                <a16:creationId xmlns:a16="http://schemas.microsoft.com/office/drawing/2014/main" id="{00BB325A-D675-20A9-FD1D-22F9AA88C665}"/>
              </a:ext>
            </a:extLst>
          </p:cNvPr>
          <p:cNvSpPr txBox="1">
            <a:spLocks/>
          </p:cNvSpPr>
          <p:nvPr/>
        </p:nvSpPr>
        <p:spPr>
          <a:xfrm>
            <a:off x="1840840" y="3474588"/>
            <a:ext cx="2125226" cy="505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1800"/>
              <a:t>Sin precipitaciones</a:t>
            </a:r>
          </a:p>
        </p:txBody>
      </p:sp>
      <p:sp>
        <p:nvSpPr>
          <p:cNvPr id="8" name="Google Shape;1545;p64">
            <a:extLst>
              <a:ext uri="{FF2B5EF4-FFF2-40B4-BE49-F238E27FC236}">
                <a16:creationId xmlns:a16="http://schemas.microsoft.com/office/drawing/2014/main" id="{1E6DEDDB-C785-6E6E-8DE3-BF88CDFE2D50}"/>
              </a:ext>
            </a:extLst>
          </p:cNvPr>
          <p:cNvSpPr txBox="1">
            <a:spLocks/>
          </p:cNvSpPr>
          <p:nvPr/>
        </p:nvSpPr>
        <p:spPr>
          <a:xfrm>
            <a:off x="1840836" y="2975491"/>
            <a:ext cx="2444725" cy="505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1800"/>
              <a:t>Pocas precipitaciones</a:t>
            </a:r>
          </a:p>
        </p:txBody>
      </p:sp>
      <p:sp>
        <p:nvSpPr>
          <p:cNvPr id="9" name="Google Shape;1545;p64">
            <a:extLst>
              <a:ext uri="{FF2B5EF4-FFF2-40B4-BE49-F238E27FC236}">
                <a16:creationId xmlns:a16="http://schemas.microsoft.com/office/drawing/2014/main" id="{572F7F46-AB66-3F1C-808E-6A5A8516FB27}"/>
              </a:ext>
            </a:extLst>
          </p:cNvPr>
          <p:cNvSpPr txBox="1">
            <a:spLocks/>
          </p:cNvSpPr>
          <p:nvPr/>
        </p:nvSpPr>
        <p:spPr>
          <a:xfrm>
            <a:off x="1840836" y="2468246"/>
            <a:ext cx="2731163" cy="505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1800"/>
              <a:t>Precipitaciones normales</a:t>
            </a:r>
          </a:p>
        </p:txBody>
      </p:sp>
      <p:sp>
        <p:nvSpPr>
          <p:cNvPr id="13" name="Google Shape;1545;p64">
            <a:extLst>
              <a:ext uri="{FF2B5EF4-FFF2-40B4-BE49-F238E27FC236}">
                <a16:creationId xmlns:a16="http://schemas.microsoft.com/office/drawing/2014/main" id="{89132904-C55C-CDAD-2985-5FAE83BEA2EB}"/>
              </a:ext>
            </a:extLst>
          </p:cNvPr>
          <p:cNvSpPr txBox="1">
            <a:spLocks/>
          </p:cNvSpPr>
          <p:nvPr/>
        </p:nvSpPr>
        <p:spPr>
          <a:xfrm>
            <a:off x="1804805" y="1960188"/>
            <a:ext cx="2767193" cy="505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1800"/>
              <a:t>Bastantes precipitaciones</a:t>
            </a:r>
          </a:p>
        </p:txBody>
      </p:sp>
      <p:sp>
        <p:nvSpPr>
          <p:cNvPr id="14" name="Google Shape;1545;p64">
            <a:extLst>
              <a:ext uri="{FF2B5EF4-FFF2-40B4-BE49-F238E27FC236}">
                <a16:creationId xmlns:a16="http://schemas.microsoft.com/office/drawing/2014/main" id="{FDF8C76C-90B2-6416-7835-EA2607CA27D7}"/>
              </a:ext>
            </a:extLst>
          </p:cNvPr>
          <p:cNvSpPr txBox="1">
            <a:spLocks/>
          </p:cNvSpPr>
          <p:nvPr/>
        </p:nvSpPr>
        <p:spPr>
          <a:xfrm>
            <a:off x="1804805" y="1452943"/>
            <a:ext cx="2666035" cy="505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s-ES" sz="1800"/>
              <a:t>Muchas precipitaciones</a:t>
            </a:r>
          </a:p>
        </p:txBody>
      </p:sp>
    </p:spTree>
    <p:extLst>
      <p:ext uri="{BB962C8B-B14F-4D97-AF65-F5344CB8AC3E}">
        <p14:creationId xmlns:p14="http://schemas.microsoft.com/office/powerpoint/2010/main" val="1617240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48"/>
          <p:cNvSpPr/>
          <p:nvPr/>
        </p:nvSpPr>
        <p:spPr>
          <a:xfrm>
            <a:off x="6941671" y="908644"/>
            <a:ext cx="807300" cy="8073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48"/>
          <p:cNvSpPr/>
          <p:nvPr/>
        </p:nvSpPr>
        <p:spPr>
          <a:xfrm>
            <a:off x="1062918" y="914970"/>
            <a:ext cx="807300" cy="8073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48"/>
          <p:cNvSpPr/>
          <p:nvPr/>
        </p:nvSpPr>
        <p:spPr>
          <a:xfrm>
            <a:off x="4097560" y="908644"/>
            <a:ext cx="807300" cy="8073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4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Formación de biomas</a:t>
            </a:r>
            <a:endParaRPr/>
          </a:p>
        </p:txBody>
      </p:sp>
      <p:sp>
        <p:nvSpPr>
          <p:cNvPr id="956" name="Google Shape;956;p48"/>
          <p:cNvSpPr txBox="1">
            <a:spLocks noGrp="1"/>
          </p:cNvSpPr>
          <p:nvPr>
            <p:ph type="subTitle" idx="1"/>
          </p:nvPr>
        </p:nvSpPr>
        <p:spPr>
          <a:xfrm>
            <a:off x="612617" y="1748801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RELIEVE</a:t>
            </a:r>
            <a:endParaRPr/>
          </a:p>
        </p:txBody>
      </p:sp>
      <p:sp>
        <p:nvSpPr>
          <p:cNvPr id="957" name="Google Shape;957;p48"/>
          <p:cNvSpPr txBox="1">
            <a:spLocks noGrp="1"/>
          </p:cNvSpPr>
          <p:nvPr>
            <p:ph type="subTitle" idx="2"/>
          </p:nvPr>
        </p:nvSpPr>
        <p:spPr>
          <a:xfrm>
            <a:off x="653415" y="1811436"/>
            <a:ext cx="2084892" cy="20038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0 – Agua profunda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1 – Agua media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 – Aguas bajas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3 – Costa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4 – Bajo relieve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5 – Casi montañas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6 - Montañas</a:t>
            </a:r>
          </a:p>
        </p:txBody>
      </p:sp>
      <p:sp>
        <p:nvSpPr>
          <p:cNvPr id="958" name="Google Shape;958;p48"/>
          <p:cNvSpPr txBox="1">
            <a:spLocks noGrp="1"/>
          </p:cNvSpPr>
          <p:nvPr>
            <p:ph type="subTitle" idx="3"/>
          </p:nvPr>
        </p:nvSpPr>
        <p:spPr>
          <a:xfrm>
            <a:off x="3411770" y="1748801"/>
            <a:ext cx="2296645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TEMPERATURA</a:t>
            </a:r>
            <a:endParaRPr/>
          </a:p>
        </p:txBody>
      </p:sp>
      <p:sp>
        <p:nvSpPr>
          <p:cNvPr id="959" name="Google Shape;959;p48"/>
          <p:cNvSpPr txBox="1">
            <a:spLocks noGrp="1"/>
          </p:cNvSpPr>
          <p:nvPr>
            <p:ph type="subTitle" idx="4"/>
          </p:nvPr>
        </p:nvSpPr>
        <p:spPr>
          <a:xfrm>
            <a:off x="3904378" y="1763907"/>
            <a:ext cx="2210491" cy="16627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0 – Gélido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1 – Frío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 – Normal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3 – Caliente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4 – Calor extremo</a:t>
            </a:r>
          </a:p>
        </p:txBody>
      </p:sp>
      <p:sp>
        <p:nvSpPr>
          <p:cNvPr id="960" name="Google Shape;960;p48"/>
          <p:cNvSpPr txBox="1">
            <a:spLocks noGrp="1"/>
          </p:cNvSpPr>
          <p:nvPr>
            <p:ph type="subTitle" idx="5"/>
          </p:nvPr>
        </p:nvSpPr>
        <p:spPr>
          <a:xfrm>
            <a:off x="6080634" y="1763907"/>
            <a:ext cx="2625509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PRECIPITACIONES</a:t>
            </a:r>
            <a:endParaRPr/>
          </a:p>
        </p:txBody>
      </p:sp>
      <p:sp>
        <p:nvSpPr>
          <p:cNvPr id="961" name="Google Shape;961;p48"/>
          <p:cNvSpPr txBox="1">
            <a:spLocks noGrp="1"/>
          </p:cNvSpPr>
          <p:nvPr>
            <p:ph type="subTitle" idx="6"/>
          </p:nvPr>
        </p:nvSpPr>
        <p:spPr>
          <a:xfrm>
            <a:off x="6150222" y="2015722"/>
            <a:ext cx="2836412" cy="14172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0 – Sin precipitaciones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1 – Pocas precipitaciones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 – Normal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3 – Bastantes precipitaciones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4 – Muchas precipitaciones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8"/>
          <p:cNvSpPr txBox="1">
            <a:spLocks noGrp="1"/>
          </p:cNvSpPr>
          <p:nvPr>
            <p:ph type="subTitle" idx="7"/>
          </p:nvPr>
        </p:nvSpPr>
        <p:spPr>
          <a:xfrm>
            <a:off x="9428441" y="1667231"/>
            <a:ext cx="1707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8"/>
          <p:cNvSpPr txBox="1">
            <a:spLocks noGrp="1"/>
          </p:cNvSpPr>
          <p:nvPr>
            <p:ph type="subTitle" idx="8"/>
          </p:nvPr>
        </p:nvSpPr>
        <p:spPr>
          <a:xfrm>
            <a:off x="9799542" y="2813346"/>
            <a:ext cx="17079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4" name="Google Shape;964;p48"/>
          <p:cNvGrpSpPr/>
          <p:nvPr/>
        </p:nvGrpSpPr>
        <p:grpSpPr>
          <a:xfrm>
            <a:off x="9905382" y="497999"/>
            <a:ext cx="327888" cy="371401"/>
            <a:chOff x="7873172" y="3336395"/>
            <a:chExt cx="417638" cy="473063"/>
          </a:xfrm>
        </p:grpSpPr>
        <p:sp>
          <p:nvSpPr>
            <p:cNvPr id="965" name="Google Shape;965;p48"/>
            <p:cNvSpPr/>
            <p:nvPr/>
          </p:nvSpPr>
          <p:spPr>
            <a:xfrm>
              <a:off x="7873172" y="3396309"/>
              <a:ext cx="417638" cy="413149"/>
            </a:xfrm>
            <a:custGeom>
              <a:avLst/>
              <a:gdLst/>
              <a:ahLst/>
              <a:cxnLst/>
              <a:rect l="l" t="t" r="r" b="b"/>
              <a:pathLst>
                <a:path w="15907" h="15736" extrusionOk="0">
                  <a:moveTo>
                    <a:pt x="7946" y="3475"/>
                  </a:moveTo>
                  <a:cubicBezTo>
                    <a:pt x="8185" y="3475"/>
                    <a:pt x="8424" y="3624"/>
                    <a:pt x="8474" y="3924"/>
                  </a:cubicBezTo>
                  <a:lnTo>
                    <a:pt x="8474" y="5479"/>
                  </a:lnTo>
                  <a:lnTo>
                    <a:pt x="10614" y="4395"/>
                  </a:lnTo>
                  <a:cubicBezTo>
                    <a:pt x="10691" y="4358"/>
                    <a:pt x="10773" y="4341"/>
                    <a:pt x="10853" y="4341"/>
                  </a:cubicBezTo>
                  <a:cubicBezTo>
                    <a:pt x="10993" y="4341"/>
                    <a:pt x="11127" y="4395"/>
                    <a:pt x="11227" y="4495"/>
                  </a:cubicBezTo>
                  <a:cubicBezTo>
                    <a:pt x="11398" y="4651"/>
                    <a:pt x="11427" y="4894"/>
                    <a:pt x="11327" y="5108"/>
                  </a:cubicBezTo>
                  <a:lnTo>
                    <a:pt x="10243" y="7248"/>
                  </a:lnTo>
                  <a:lnTo>
                    <a:pt x="11798" y="7248"/>
                  </a:lnTo>
                  <a:cubicBezTo>
                    <a:pt x="11829" y="7242"/>
                    <a:pt x="11859" y="7240"/>
                    <a:pt x="11890" y="7240"/>
                  </a:cubicBezTo>
                  <a:cubicBezTo>
                    <a:pt x="12180" y="7240"/>
                    <a:pt x="12425" y="7478"/>
                    <a:pt x="12425" y="7776"/>
                  </a:cubicBezTo>
                  <a:cubicBezTo>
                    <a:pt x="12425" y="8078"/>
                    <a:pt x="12170" y="8308"/>
                    <a:pt x="11873" y="8308"/>
                  </a:cubicBezTo>
                  <a:cubicBezTo>
                    <a:pt x="11848" y="8308"/>
                    <a:pt x="11823" y="8307"/>
                    <a:pt x="11798" y="8303"/>
                  </a:cubicBezTo>
                  <a:lnTo>
                    <a:pt x="9701" y="8303"/>
                  </a:lnTo>
                  <a:lnTo>
                    <a:pt x="9544" y="8617"/>
                  </a:lnTo>
                  <a:lnTo>
                    <a:pt x="10200" y="9273"/>
                  </a:lnTo>
                  <a:cubicBezTo>
                    <a:pt x="10594" y="9555"/>
                    <a:pt x="10127" y="10164"/>
                    <a:pt x="9737" y="10164"/>
                  </a:cubicBezTo>
                  <a:cubicBezTo>
                    <a:pt x="9632" y="10164"/>
                    <a:pt x="9534" y="10121"/>
                    <a:pt x="9458" y="10015"/>
                  </a:cubicBezTo>
                  <a:lnTo>
                    <a:pt x="8788" y="9359"/>
                  </a:lnTo>
                  <a:lnTo>
                    <a:pt x="8488" y="9516"/>
                  </a:lnTo>
                  <a:lnTo>
                    <a:pt x="8488" y="11613"/>
                  </a:lnTo>
                  <a:cubicBezTo>
                    <a:pt x="8438" y="11912"/>
                    <a:pt x="8199" y="12062"/>
                    <a:pt x="7960" y="12062"/>
                  </a:cubicBezTo>
                  <a:cubicBezTo>
                    <a:pt x="7721" y="12062"/>
                    <a:pt x="7482" y="11912"/>
                    <a:pt x="7433" y="11613"/>
                  </a:cubicBezTo>
                  <a:lnTo>
                    <a:pt x="7433" y="10058"/>
                  </a:lnTo>
                  <a:lnTo>
                    <a:pt x="5293" y="11142"/>
                  </a:lnTo>
                  <a:cubicBezTo>
                    <a:pt x="5221" y="11185"/>
                    <a:pt x="5136" y="11199"/>
                    <a:pt x="5050" y="11199"/>
                  </a:cubicBezTo>
                  <a:cubicBezTo>
                    <a:pt x="4665" y="11199"/>
                    <a:pt x="4408" y="10786"/>
                    <a:pt x="4579" y="10429"/>
                  </a:cubicBezTo>
                  <a:lnTo>
                    <a:pt x="5664" y="8289"/>
                  </a:lnTo>
                  <a:lnTo>
                    <a:pt x="4109" y="8289"/>
                  </a:lnTo>
                  <a:cubicBezTo>
                    <a:pt x="4085" y="8293"/>
                    <a:pt x="4062" y="8295"/>
                    <a:pt x="4040" y="8295"/>
                  </a:cubicBezTo>
                  <a:cubicBezTo>
                    <a:pt x="3515" y="8295"/>
                    <a:pt x="3518" y="7229"/>
                    <a:pt x="4049" y="7229"/>
                  </a:cubicBezTo>
                  <a:cubicBezTo>
                    <a:pt x="4068" y="7229"/>
                    <a:pt x="4088" y="7231"/>
                    <a:pt x="4109" y="7233"/>
                  </a:cubicBezTo>
                  <a:lnTo>
                    <a:pt x="6206" y="7233"/>
                  </a:lnTo>
                  <a:lnTo>
                    <a:pt x="6363" y="6934"/>
                  </a:lnTo>
                  <a:lnTo>
                    <a:pt x="5706" y="6263"/>
                  </a:lnTo>
                  <a:cubicBezTo>
                    <a:pt x="5424" y="5880"/>
                    <a:pt x="5750" y="5415"/>
                    <a:pt x="6138" y="5415"/>
                  </a:cubicBezTo>
                  <a:cubicBezTo>
                    <a:pt x="6240" y="5415"/>
                    <a:pt x="6347" y="5447"/>
                    <a:pt x="6448" y="5522"/>
                  </a:cubicBezTo>
                  <a:lnTo>
                    <a:pt x="7119" y="6178"/>
                  </a:lnTo>
                  <a:lnTo>
                    <a:pt x="7418" y="6021"/>
                  </a:lnTo>
                  <a:lnTo>
                    <a:pt x="7418" y="3924"/>
                  </a:lnTo>
                  <a:cubicBezTo>
                    <a:pt x="7468" y="3624"/>
                    <a:pt x="7707" y="3475"/>
                    <a:pt x="7946" y="3475"/>
                  </a:cubicBezTo>
                  <a:close/>
                  <a:moveTo>
                    <a:pt x="6248" y="1"/>
                  </a:moveTo>
                  <a:cubicBezTo>
                    <a:pt x="4936" y="286"/>
                    <a:pt x="3709" y="900"/>
                    <a:pt x="2711" y="1784"/>
                  </a:cubicBezTo>
                  <a:lnTo>
                    <a:pt x="2725" y="1798"/>
                  </a:lnTo>
                  <a:lnTo>
                    <a:pt x="3823" y="2897"/>
                  </a:lnTo>
                  <a:cubicBezTo>
                    <a:pt x="4137" y="3239"/>
                    <a:pt x="3909" y="3781"/>
                    <a:pt x="3452" y="3796"/>
                  </a:cubicBezTo>
                  <a:cubicBezTo>
                    <a:pt x="3310" y="3796"/>
                    <a:pt x="3181" y="3738"/>
                    <a:pt x="3082" y="3653"/>
                  </a:cubicBezTo>
                  <a:lnTo>
                    <a:pt x="1983" y="2540"/>
                  </a:lnTo>
                  <a:lnTo>
                    <a:pt x="1955" y="2526"/>
                  </a:lnTo>
                  <a:cubicBezTo>
                    <a:pt x="799" y="3838"/>
                    <a:pt x="114" y="5493"/>
                    <a:pt x="0" y="7248"/>
                  </a:cubicBezTo>
                  <a:lnTo>
                    <a:pt x="1584" y="7248"/>
                  </a:lnTo>
                  <a:cubicBezTo>
                    <a:pt x="2183" y="7333"/>
                    <a:pt x="2183" y="8204"/>
                    <a:pt x="1584" y="8303"/>
                  </a:cubicBezTo>
                  <a:lnTo>
                    <a:pt x="0" y="8303"/>
                  </a:lnTo>
                  <a:cubicBezTo>
                    <a:pt x="114" y="10044"/>
                    <a:pt x="799" y="11713"/>
                    <a:pt x="1955" y="13025"/>
                  </a:cubicBezTo>
                  <a:lnTo>
                    <a:pt x="1983" y="12997"/>
                  </a:lnTo>
                  <a:lnTo>
                    <a:pt x="3082" y="11898"/>
                  </a:lnTo>
                  <a:cubicBezTo>
                    <a:pt x="3157" y="11793"/>
                    <a:pt x="3256" y="11749"/>
                    <a:pt x="3360" y="11749"/>
                  </a:cubicBezTo>
                  <a:cubicBezTo>
                    <a:pt x="3750" y="11749"/>
                    <a:pt x="4217" y="12359"/>
                    <a:pt x="3823" y="12640"/>
                  </a:cubicBezTo>
                  <a:lnTo>
                    <a:pt x="2725" y="13753"/>
                  </a:lnTo>
                  <a:lnTo>
                    <a:pt x="2711" y="13767"/>
                  </a:lnTo>
                  <a:cubicBezTo>
                    <a:pt x="4023" y="14922"/>
                    <a:pt x="5678" y="15621"/>
                    <a:pt x="7433" y="15736"/>
                  </a:cubicBezTo>
                  <a:lnTo>
                    <a:pt x="7433" y="14152"/>
                  </a:lnTo>
                  <a:cubicBezTo>
                    <a:pt x="7375" y="13845"/>
                    <a:pt x="7664" y="13692"/>
                    <a:pt x="7955" y="13692"/>
                  </a:cubicBezTo>
                  <a:cubicBezTo>
                    <a:pt x="8246" y="13692"/>
                    <a:pt x="8538" y="13845"/>
                    <a:pt x="8488" y="14152"/>
                  </a:cubicBezTo>
                  <a:lnTo>
                    <a:pt x="8488" y="15736"/>
                  </a:lnTo>
                  <a:cubicBezTo>
                    <a:pt x="10229" y="15621"/>
                    <a:pt x="11883" y="14922"/>
                    <a:pt x="13210" y="13767"/>
                  </a:cubicBezTo>
                  <a:lnTo>
                    <a:pt x="13181" y="13753"/>
                  </a:lnTo>
                  <a:lnTo>
                    <a:pt x="12083" y="12640"/>
                  </a:lnTo>
                  <a:cubicBezTo>
                    <a:pt x="11689" y="12359"/>
                    <a:pt x="12156" y="11749"/>
                    <a:pt x="12546" y="11749"/>
                  </a:cubicBezTo>
                  <a:cubicBezTo>
                    <a:pt x="12651" y="11749"/>
                    <a:pt x="12749" y="11793"/>
                    <a:pt x="12825" y="11898"/>
                  </a:cubicBezTo>
                  <a:lnTo>
                    <a:pt x="13938" y="13011"/>
                  </a:lnTo>
                  <a:lnTo>
                    <a:pt x="13952" y="13025"/>
                  </a:lnTo>
                  <a:cubicBezTo>
                    <a:pt x="15107" y="11713"/>
                    <a:pt x="15792" y="10058"/>
                    <a:pt x="15906" y="8303"/>
                  </a:cubicBezTo>
                  <a:lnTo>
                    <a:pt x="14323" y="8303"/>
                  </a:lnTo>
                  <a:cubicBezTo>
                    <a:pt x="13724" y="8204"/>
                    <a:pt x="13724" y="7333"/>
                    <a:pt x="14323" y="7248"/>
                  </a:cubicBezTo>
                  <a:lnTo>
                    <a:pt x="15906" y="7248"/>
                  </a:lnTo>
                  <a:cubicBezTo>
                    <a:pt x="15792" y="5493"/>
                    <a:pt x="15107" y="3838"/>
                    <a:pt x="13952" y="2526"/>
                  </a:cubicBezTo>
                  <a:lnTo>
                    <a:pt x="13923" y="2554"/>
                  </a:lnTo>
                  <a:lnTo>
                    <a:pt x="12825" y="3653"/>
                  </a:lnTo>
                  <a:cubicBezTo>
                    <a:pt x="12750" y="3754"/>
                    <a:pt x="12653" y="3796"/>
                    <a:pt x="12550" y="3796"/>
                  </a:cubicBezTo>
                  <a:cubicBezTo>
                    <a:pt x="12159" y="3796"/>
                    <a:pt x="11688" y="3190"/>
                    <a:pt x="12083" y="2897"/>
                  </a:cubicBezTo>
                  <a:lnTo>
                    <a:pt x="13181" y="1798"/>
                  </a:lnTo>
                  <a:lnTo>
                    <a:pt x="13210" y="1784"/>
                  </a:lnTo>
                  <a:cubicBezTo>
                    <a:pt x="12197" y="900"/>
                    <a:pt x="10970" y="286"/>
                    <a:pt x="9658" y="1"/>
                  </a:cubicBezTo>
                  <a:cubicBezTo>
                    <a:pt x="9373" y="400"/>
                    <a:pt x="8959" y="686"/>
                    <a:pt x="8488" y="800"/>
                  </a:cubicBezTo>
                  <a:lnTo>
                    <a:pt x="8488" y="1413"/>
                  </a:lnTo>
                  <a:cubicBezTo>
                    <a:pt x="8531" y="1741"/>
                    <a:pt x="8288" y="2041"/>
                    <a:pt x="7960" y="2041"/>
                  </a:cubicBezTo>
                  <a:cubicBezTo>
                    <a:pt x="7618" y="2041"/>
                    <a:pt x="7375" y="1741"/>
                    <a:pt x="7433" y="1413"/>
                  </a:cubicBezTo>
                  <a:lnTo>
                    <a:pt x="7433" y="800"/>
                  </a:lnTo>
                  <a:cubicBezTo>
                    <a:pt x="6947" y="686"/>
                    <a:pt x="6534" y="400"/>
                    <a:pt x="6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8045090" y="3336395"/>
              <a:ext cx="64430" cy="54952"/>
            </a:xfrm>
            <a:custGeom>
              <a:avLst/>
              <a:gdLst/>
              <a:ahLst/>
              <a:cxnLst/>
              <a:rect l="l" t="t" r="r" b="b"/>
              <a:pathLst>
                <a:path w="2454" h="2093" extrusionOk="0">
                  <a:moveTo>
                    <a:pt x="1412" y="1"/>
                  </a:moveTo>
                  <a:cubicBezTo>
                    <a:pt x="471" y="1"/>
                    <a:pt x="0" y="1127"/>
                    <a:pt x="671" y="1784"/>
                  </a:cubicBezTo>
                  <a:cubicBezTo>
                    <a:pt x="884" y="1997"/>
                    <a:pt x="1146" y="2092"/>
                    <a:pt x="1404" y="2092"/>
                  </a:cubicBezTo>
                  <a:cubicBezTo>
                    <a:pt x="1940" y="2092"/>
                    <a:pt x="2454" y="1678"/>
                    <a:pt x="2454" y="1042"/>
                  </a:cubicBezTo>
                  <a:cubicBezTo>
                    <a:pt x="2454" y="471"/>
                    <a:pt x="1983" y="1"/>
                    <a:pt x="14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8037581" y="3555861"/>
              <a:ext cx="88794" cy="88794"/>
            </a:xfrm>
            <a:custGeom>
              <a:avLst/>
              <a:gdLst/>
              <a:ahLst/>
              <a:cxnLst/>
              <a:rect l="l" t="t" r="r" b="b"/>
              <a:pathLst>
                <a:path w="3382" h="3382" extrusionOk="0">
                  <a:moveTo>
                    <a:pt x="3382" y="1"/>
                  </a:moveTo>
                  <a:lnTo>
                    <a:pt x="1142" y="1156"/>
                  </a:lnTo>
                  <a:lnTo>
                    <a:pt x="1" y="3382"/>
                  </a:lnTo>
                  <a:lnTo>
                    <a:pt x="2240" y="2241"/>
                  </a:lnTo>
                  <a:lnTo>
                    <a:pt x="33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" name="Google Shape;968;p48"/>
          <p:cNvGrpSpPr/>
          <p:nvPr/>
        </p:nvGrpSpPr>
        <p:grpSpPr>
          <a:xfrm>
            <a:off x="9271098" y="771196"/>
            <a:ext cx="371401" cy="331413"/>
            <a:chOff x="7066041" y="2071219"/>
            <a:chExt cx="473063" cy="422128"/>
          </a:xfrm>
        </p:grpSpPr>
        <p:sp>
          <p:nvSpPr>
            <p:cNvPr id="969" name="Google Shape;969;p48"/>
            <p:cNvSpPr/>
            <p:nvPr/>
          </p:nvSpPr>
          <p:spPr>
            <a:xfrm>
              <a:off x="7235333" y="2071219"/>
              <a:ext cx="217995" cy="264073"/>
            </a:xfrm>
            <a:custGeom>
              <a:avLst/>
              <a:gdLst/>
              <a:ahLst/>
              <a:cxnLst/>
              <a:rect l="l" t="t" r="r" b="b"/>
              <a:pathLst>
                <a:path w="8303" h="10058" extrusionOk="0">
                  <a:moveTo>
                    <a:pt x="2311" y="0"/>
                  </a:moveTo>
                  <a:cubicBezTo>
                    <a:pt x="1541" y="29"/>
                    <a:pt x="785" y="186"/>
                    <a:pt x="72" y="457"/>
                  </a:cubicBezTo>
                  <a:lnTo>
                    <a:pt x="500" y="985"/>
                  </a:lnTo>
                  <a:cubicBezTo>
                    <a:pt x="985" y="1570"/>
                    <a:pt x="999" y="2411"/>
                    <a:pt x="514" y="3010"/>
                  </a:cubicBezTo>
                  <a:lnTo>
                    <a:pt x="171" y="3424"/>
                  </a:lnTo>
                  <a:cubicBezTo>
                    <a:pt x="0" y="3624"/>
                    <a:pt x="0" y="3909"/>
                    <a:pt x="171" y="4123"/>
                  </a:cubicBezTo>
                  <a:lnTo>
                    <a:pt x="614" y="4651"/>
                  </a:lnTo>
                  <a:cubicBezTo>
                    <a:pt x="870" y="4965"/>
                    <a:pt x="999" y="5364"/>
                    <a:pt x="985" y="5778"/>
                  </a:cubicBezTo>
                  <a:lnTo>
                    <a:pt x="928" y="6791"/>
                  </a:lnTo>
                  <a:cubicBezTo>
                    <a:pt x="913" y="6962"/>
                    <a:pt x="970" y="7119"/>
                    <a:pt x="1099" y="7233"/>
                  </a:cubicBezTo>
                  <a:cubicBezTo>
                    <a:pt x="1541" y="7618"/>
                    <a:pt x="1741" y="8217"/>
                    <a:pt x="1612" y="8788"/>
                  </a:cubicBezTo>
                  <a:cubicBezTo>
                    <a:pt x="1584" y="8888"/>
                    <a:pt x="1555" y="8973"/>
                    <a:pt x="1527" y="9059"/>
                  </a:cubicBezTo>
                  <a:cubicBezTo>
                    <a:pt x="1940" y="9316"/>
                    <a:pt x="2283" y="9658"/>
                    <a:pt x="2540" y="10057"/>
                  </a:cubicBezTo>
                  <a:cubicBezTo>
                    <a:pt x="2953" y="9415"/>
                    <a:pt x="3567" y="8945"/>
                    <a:pt x="4294" y="8716"/>
                  </a:cubicBezTo>
                  <a:lnTo>
                    <a:pt x="4437" y="8488"/>
                  </a:lnTo>
                  <a:cubicBezTo>
                    <a:pt x="4522" y="8346"/>
                    <a:pt x="4565" y="8189"/>
                    <a:pt x="4551" y="8032"/>
                  </a:cubicBezTo>
                  <a:lnTo>
                    <a:pt x="4408" y="6520"/>
                  </a:lnTo>
                  <a:cubicBezTo>
                    <a:pt x="4310" y="5466"/>
                    <a:pt x="5138" y="4565"/>
                    <a:pt x="6185" y="4565"/>
                  </a:cubicBezTo>
                  <a:cubicBezTo>
                    <a:pt x="6202" y="4565"/>
                    <a:pt x="6218" y="4565"/>
                    <a:pt x="6234" y="4565"/>
                  </a:cubicBezTo>
                  <a:cubicBezTo>
                    <a:pt x="6249" y="4566"/>
                    <a:pt x="6263" y="4567"/>
                    <a:pt x="6277" y="4567"/>
                  </a:cubicBezTo>
                  <a:cubicBezTo>
                    <a:pt x="6489" y="4567"/>
                    <a:pt x="6686" y="4469"/>
                    <a:pt x="6819" y="4308"/>
                  </a:cubicBezTo>
                  <a:lnTo>
                    <a:pt x="7333" y="3667"/>
                  </a:lnTo>
                  <a:cubicBezTo>
                    <a:pt x="7575" y="3367"/>
                    <a:pt x="7918" y="3153"/>
                    <a:pt x="8303" y="3053"/>
                  </a:cubicBezTo>
                  <a:cubicBezTo>
                    <a:pt x="8174" y="2882"/>
                    <a:pt x="8046" y="2696"/>
                    <a:pt x="7903" y="2525"/>
                  </a:cubicBezTo>
                  <a:cubicBezTo>
                    <a:pt x="7746" y="2340"/>
                    <a:pt x="7618" y="2211"/>
                    <a:pt x="7475" y="2055"/>
                  </a:cubicBezTo>
                  <a:lnTo>
                    <a:pt x="6691" y="2711"/>
                  </a:lnTo>
                  <a:cubicBezTo>
                    <a:pt x="6520" y="2868"/>
                    <a:pt x="6291" y="2968"/>
                    <a:pt x="6063" y="3025"/>
                  </a:cubicBezTo>
                  <a:lnTo>
                    <a:pt x="4166" y="3481"/>
                  </a:lnTo>
                  <a:cubicBezTo>
                    <a:pt x="4052" y="3510"/>
                    <a:pt x="3923" y="3524"/>
                    <a:pt x="3809" y="3524"/>
                  </a:cubicBezTo>
                  <a:cubicBezTo>
                    <a:pt x="3353" y="3524"/>
                    <a:pt x="2910" y="3310"/>
                    <a:pt x="2611" y="2953"/>
                  </a:cubicBezTo>
                  <a:lnTo>
                    <a:pt x="2440" y="2739"/>
                  </a:lnTo>
                  <a:cubicBezTo>
                    <a:pt x="2112" y="2354"/>
                    <a:pt x="1997" y="1826"/>
                    <a:pt x="2126" y="1327"/>
                  </a:cubicBezTo>
                  <a:lnTo>
                    <a:pt x="2354" y="485"/>
                  </a:lnTo>
                  <a:cubicBezTo>
                    <a:pt x="2383" y="400"/>
                    <a:pt x="2383" y="300"/>
                    <a:pt x="2354" y="200"/>
                  </a:cubicBezTo>
                  <a:cubicBezTo>
                    <a:pt x="2340" y="143"/>
                    <a:pt x="2326" y="72"/>
                    <a:pt x="2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7316593" y="2072716"/>
              <a:ext cx="94413" cy="63275"/>
            </a:xfrm>
            <a:custGeom>
              <a:avLst/>
              <a:gdLst/>
              <a:ahLst/>
              <a:cxnLst/>
              <a:rect l="l" t="t" r="r" b="b"/>
              <a:pathLst>
                <a:path w="3596" h="2410" extrusionOk="0">
                  <a:moveTo>
                    <a:pt x="300" y="0"/>
                  </a:moveTo>
                  <a:lnTo>
                    <a:pt x="300" y="0"/>
                  </a:lnTo>
                  <a:cubicBezTo>
                    <a:pt x="343" y="229"/>
                    <a:pt x="329" y="485"/>
                    <a:pt x="272" y="714"/>
                  </a:cubicBezTo>
                  <a:lnTo>
                    <a:pt x="44" y="1555"/>
                  </a:lnTo>
                  <a:cubicBezTo>
                    <a:pt x="1" y="1712"/>
                    <a:pt x="29" y="1883"/>
                    <a:pt x="144" y="2012"/>
                  </a:cubicBezTo>
                  <a:lnTo>
                    <a:pt x="315" y="2226"/>
                  </a:lnTo>
                  <a:cubicBezTo>
                    <a:pt x="418" y="2341"/>
                    <a:pt x="568" y="2409"/>
                    <a:pt x="719" y="2409"/>
                  </a:cubicBezTo>
                  <a:cubicBezTo>
                    <a:pt x="756" y="2409"/>
                    <a:pt x="792" y="2405"/>
                    <a:pt x="828" y="2397"/>
                  </a:cubicBezTo>
                  <a:lnTo>
                    <a:pt x="2740" y="1940"/>
                  </a:lnTo>
                  <a:cubicBezTo>
                    <a:pt x="2811" y="1926"/>
                    <a:pt x="2882" y="1883"/>
                    <a:pt x="2940" y="1841"/>
                  </a:cubicBezTo>
                  <a:lnTo>
                    <a:pt x="3596" y="1299"/>
                  </a:lnTo>
                  <a:cubicBezTo>
                    <a:pt x="2626" y="600"/>
                    <a:pt x="1484" y="143"/>
                    <a:pt x="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7378029" y="2177578"/>
              <a:ext cx="111269" cy="118384"/>
            </a:xfrm>
            <a:custGeom>
              <a:avLst/>
              <a:gdLst/>
              <a:ahLst/>
              <a:cxnLst/>
              <a:rect l="l" t="t" r="r" b="b"/>
              <a:pathLst>
                <a:path w="4238" h="4509" extrusionOk="0">
                  <a:moveTo>
                    <a:pt x="3281" y="1"/>
                  </a:moveTo>
                  <a:cubicBezTo>
                    <a:pt x="3067" y="15"/>
                    <a:pt x="2868" y="115"/>
                    <a:pt x="2739" y="272"/>
                  </a:cubicBezTo>
                  <a:lnTo>
                    <a:pt x="2212" y="914"/>
                  </a:lnTo>
                  <a:cubicBezTo>
                    <a:pt x="1878" y="1330"/>
                    <a:pt x="1356" y="1585"/>
                    <a:pt x="828" y="1585"/>
                  </a:cubicBezTo>
                  <a:cubicBezTo>
                    <a:pt x="814" y="1585"/>
                    <a:pt x="799" y="1585"/>
                    <a:pt x="785" y="1584"/>
                  </a:cubicBezTo>
                  <a:lnTo>
                    <a:pt x="756" y="1584"/>
                  </a:lnTo>
                  <a:cubicBezTo>
                    <a:pt x="328" y="1584"/>
                    <a:pt x="0" y="1941"/>
                    <a:pt x="29" y="2369"/>
                  </a:cubicBezTo>
                  <a:lnTo>
                    <a:pt x="172" y="3881"/>
                  </a:lnTo>
                  <a:cubicBezTo>
                    <a:pt x="186" y="4095"/>
                    <a:pt x="172" y="4309"/>
                    <a:pt x="115" y="4509"/>
                  </a:cubicBezTo>
                  <a:lnTo>
                    <a:pt x="3909" y="4509"/>
                  </a:lnTo>
                  <a:cubicBezTo>
                    <a:pt x="3923" y="4437"/>
                    <a:pt x="3938" y="4352"/>
                    <a:pt x="3952" y="4266"/>
                  </a:cubicBezTo>
                  <a:cubicBezTo>
                    <a:pt x="4237" y="2825"/>
                    <a:pt x="4066" y="1342"/>
                    <a:pt x="3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7118105" y="2095557"/>
              <a:ext cx="134111" cy="203030"/>
            </a:xfrm>
            <a:custGeom>
              <a:avLst/>
              <a:gdLst/>
              <a:ahLst/>
              <a:cxnLst/>
              <a:rect l="l" t="t" r="r" b="b"/>
              <a:pathLst>
                <a:path w="5108" h="7733" extrusionOk="0">
                  <a:moveTo>
                    <a:pt x="3552" y="1"/>
                  </a:moveTo>
                  <a:cubicBezTo>
                    <a:pt x="1883" y="956"/>
                    <a:pt x="685" y="2568"/>
                    <a:pt x="243" y="4437"/>
                  </a:cubicBezTo>
                  <a:cubicBezTo>
                    <a:pt x="0" y="5493"/>
                    <a:pt x="0" y="6577"/>
                    <a:pt x="243" y="7633"/>
                  </a:cubicBezTo>
                  <a:lnTo>
                    <a:pt x="4280" y="7633"/>
                  </a:lnTo>
                  <a:cubicBezTo>
                    <a:pt x="4537" y="7633"/>
                    <a:pt x="4779" y="7661"/>
                    <a:pt x="5036" y="7732"/>
                  </a:cubicBezTo>
                  <a:cubicBezTo>
                    <a:pt x="5036" y="7690"/>
                    <a:pt x="5050" y="7661"/>
                    <a:pt x="5050" y="7633"/>
                  </a:cubicBezTo>
                  <a:cubicBezTo>
                    <a:pt x="5107" y="7447"/>
                    <a:pt x="5036" y="7233"/>
                    <a:pt x="4879" y="7105"/>
                  </a:cubicBezTo>
                  <a:cubicBezTo>
                    <a:pt x="4508" y="6777"/>
                    <a:pt x="4308" y="6292"/>
                    <a:pt x="4337" y="5807"/>
                  </a:cubicBezTo>
                  <a:lnTo>
                    <a:pt x="4408" y="4779"/>
                  </a:lnTo>
                  <a:cubicBezTo>
                    <a:pt x="4408" y="4637"/>
                    <a:pt x="4365" y="4508"/>
                    <a:pt x="4280" y="4394"/>
                  </a:cubicBezTo>
                  <a:lnTo>
                    <a:pt x="3838" y="3866"/>
                  </a:lnTo>
                  <a:cubicBezTo>
                    <a:pt x="3338" y="3267"/>
                    <a:pt x="3338" y="2426"/>
                    <a:pt x="3823" y="1827"/>
                  </a:cubicBezTo>
                  <a:lnTo>
                    <a:pt x="4151" y="1413"/>
                  </a:lnTo>
                  <a:cubicBezTo>
                    <a:pt x="4308" y="1213"/>
                    <a:pt x="4308" y="928"/>
                    <a:pt x="4151" y="728"/>
                  </a:cubicBezTo>
                  <a:lnTo>
                    <a:pt x="35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7066041" y="2395547"/>
              <a:ext cx="473063" cy="97800"/>
            </a:xfrm>
            <a:custGeom>
              <a:avLst/>
              <a:gdLst/>
              <a:ahLst/>
              <a:cxnLst/>
              <a:rect l="l" t="t" r="r" b="b"/>
              <a:pathLst>
                <a:path w="18018" h="3725" extrusionOk="0">
                  <a:moveTo>
                    <a:pt x="17628" y="0"/>
                  </a:moveTo>
                  <a:cubicBezTo>
                    <a:pt x="17620" y="0"/>
                    <a:pt x="17612" y="1"/>
                    <a:pt x="17604" y="1"/>
                  </a:cubicBezTo>
                  <a:lnTo>
                    <a:pt x="400" y="1"/>
                  </a:lnTo>
                  <a:cubicBezTo>
                    <a:pt x="172" y="1"/>
                    <a:pt x="0" y="187"/>
                    <a:pt x="0" y="415"/>
                  </a:cubicBezTo>
                  <a:lnTo>
                    <a:pt x="0" y="1385"/>
                  </a:lnTo>
                  <a:cubicBezTo>
                    <a:pt x="0" y="1613"/>
                    <a:pt x="172" y="1799"/>
                    <a:pt x="400" y="1799"/>
                  </a:cubicBezTo>
                  <a:lnTo>
                    <a:pt x="7162" y="1799"/>
                  </a:lnTo>
                  <a:cubicBezTo>
                    <a:pt x="7475" y="1799"/>
                    <a:pt x="7718" y="2055"/>
                    <a:pt x="7689" y="2355"/>
                  </a:cubicBezTo>
                  <a:lnTo>
                    <a:pt x="7689" y="2455"/>
                  </a:lnTo>
                  <a:cubicBezTo>
                    <a:pt x="7718" y="3168"/>
                    <a:pt x="8303" y="3724"/>
                    <a:pt x="9002" y="3724"/>
                  </a:cubicBezTo>
                  <a:cubicBezTo>
                    <a:pt x="9701" y="3724"/>
                    <a:pt x="10286" y="3168"/>
                    <a:pt x="10314" y="2455"/>
                  </a:cubicBezTo>
                  <a:lnTo>
                    <a:pt x="10314" y="2355"/>
                  </a:lnTo>
                  <a:cubicBezTo>
                    <a:pt x="10286" y="2063"/>
                    <a:pt x="10530" y="1798"/>
                    <a:pt x="10819" y="1798"/>
                  </a:cubicBezTo>
                  <a:cubicBezTo>
                    <a:pt x="10827" y="1798"/>
                    <a:pt x="10834" y="1798"/>
                    <a:pt x="10842" y="1799"/>
                  </a:cubicBezTo>
                  <a:lnTo>
                    <a:pt x="17618" y="1799"/>
                  </a:lnTo>
                  <a:cubicBezTo>
                    <a:pt x="17832" y="1799"/>
                    <a:pt x="18018" y="1613"/>
                    <a:pt x="18018" y="1385"/>
                  </a:cubicBezTo>
                  <a:lnTo>
                    <a:pt x="18018" y="415"/>
                  </a:lnTo>
                  <a:cubicBezTo>
                    <a:pt x="18018" y="181"/>
                    <a:pt x="17845" y="0"/>
                    <a:pt x="176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7081400" y="2324028"/>
              <a:ext cx="205262" cy="43846"/>
            </a:xfrm>
            <a:custGeom>
              <a:avLst/>
              <a:gdLst/>
              <a:ahLst/>
              <a:cxnLst/>
              <a:rect l="l" t="t" r="r" b="b"/>
              <a:pathLst>
                <a:path w="7818" h="1670" extrusionOk="0">
                  <a:moveTo>
                    <a:pt x="442" y="0"/>
                  </a:moveTo>
                  <a:cubicBezTo>
                    <a:pt x="200" y="0"/>
                    <a:pt x="0" y="186"/>
                    <a:pt x="0" y="443"/>
                  </a:cubicBezTo>
                  <a:lnTo>
                    <a:pt x="0" y="1669"/>
                  </a:lnTo>
                  <a:lnTo>
                    <a:pt x="7818" y="1669"/>
                  </a:lnTo>
                  <a:cubicBezTo>
                    <a:pt x="7575" y="685"/>
                    <a:pt x="6691" y="0"/>
                    <a:pt x="56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7318089" y="2323661"/>
              <a:ext cx="204920" cy="44213"/>
            </a:xfrm>
            <a:custGeom>
              <a:avLst/>
              <a:gdLst/>
              <a:ahLst/>
              <a:cxnLst/>
              <a:rect l="l" t="t" r="r" b="b"/>
              <a:pathLst>
                <a:path w="7805" h="1684" extrusionOk="0">
                  <a:moveTo>
                    <a:pt x="2141" y="0"/>
                  </a:moveTo>
                  <a:cubicBezTo>
                    <a:pt x="1128" y="0"/>
                    <a:pt x="243" y="699"/>
                    <a:pt x="1" y="1683"/>
                  </a:cubicBezTo>
                  <a:lnTo>
                    <a:pt x="7804" y="1683"/>
                  </a:lnTo>
                  <a:lnTo>
                    <a:pt x="7804" y="442"/>
                  </a:lnTo>
                  <a:cubicBezTo>
                    <a:pt x="7804" y="200"/>
                    <a:pt x="7604" y="0"/>
                    <a:pt x="7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48"/>
          <p:cNvGrpSpPr/>
          <p:nvPr/>
        </p:nvGrpSpPr>
        <p:grpSpPr>
          <a:xfrm>
            <a:off x="9281226" y="319682"/>
            <a:ext cx="371113" cy="371381"/>
            <a:chOff x="4726668" y="1401585"/>
            <a:chExt cx="472695" cy="473036"/>
          </a:xfrm>
        </p:grpSpPr>
        <p:sp>
          <p:nvSpPr>
            <p:cNvPr id="980" name="Google Shape;980;p48"/>
            <p:cNvSpPr/>
            <p:nvPr/>
          </p:nvSpPr>
          <p:spPr>
            <a:xfrm>
              <a:off x="4726668" y="1412402"/>
              <a:ext cx="472695" cy="457336"/>
            </a:xfrm>
            <a:custGeom>
              <a:avLst/>
              <a:gdLst/>
              <a:ahLst/>
              <a:cxnLst/>
              <a:rect l="l" t="t" r="r" b="b"/>
              <a:pathLst>
                <a:path w="18004" h="17419" extrusionOk="0">
                  <a:moveTo>
                    <a:pt x="11698" y="1"/>
                  </a:moveTo>
                  <a:lnTo>
                    <a:pt x="11698" y="1056"/>
                  </a:lnTo>
                  <a:cubicBezTo>
                    <a:pt x="11698" y="1955"/>
                    <a:pt x="11071" y="2740"/>
                    <a:pt x="10186" y="2911"/>
                  </a:cubicBezTo>
                  <a:lnTo>
                    <a:pt x="9516" y="3039"/>
                  </a:lnTo>
                  <a:cubicBezTo>
                    <a:pt x="9131" y="3125"/>
                    <a:pt x="8845" y="3467"/>
                    <a:pt x="8845" y="3867"/>
                  </a:cubicBezTo>
                  <a:lnTo>
                    <a:pt x="8845" y="4765"/>
                  </a:lnTo>
                  <a:cubicBezTo>
                    <a:pt x="8845" y="5236"/>
                    <a:pt x="8660" y="5707"/>
                    <a:pt x="8332" y="6049"/>
                  </a:cubicBezTo>
                  <a:lnTo>
                    <a:pt x="7447" y="7005"/>
                  </a:lnTo>
                  <a:cubicBezTo>
                    <a:pt x="7262" y="7190"/>
                    <a:pt x="7176" y="7461"/>
                    <a:pt x="7233" y="7718"/>
                  </a:cubicBezTo>
                  <a:cubicBezTo>
                    <a:pt x="7404" y="8859"/>
                    <a:pt x="6520" y="9915"/>
                    <a:pt x="5364" y="9915"/>
                  </a:cubicBezTo>
                  <a:cubicBezTo>
                    <a:pt x="5093" y="9915"/>
                    <a:pt x="4837" y="9858"/>
                    <a:pt x="4594" y="9758"/>
                  </a:cubicBezTo>
                  <a:lnTo>
                    <a:pt x="3310" y="9188"/>
                  </a:lnTo>
                  <a:cubicBezTo>
                    <a:pt x="3216" y="9152"/>
                    <a:pt x="3122" y="9127"/>
                    <a:pt x="3029" y="9127"/>
                  </a:cubicBezTo>
                  <a:cubicBezTo>
                    <a:pt x="3008" y="9127"/>
                    <a:pt x="2988" y="9128"/>
                    <a:pt x="2968" y="9130"/>
                  </a:cubicBezTo>
                  <a:lnTo>
                    <a:pt x="1056" y="9130"/>
                  </a:lnTo>
                  <a:cubicBezTo>
                    <a:pt x="885" y="9116"/>
                    <a:pt x="714" y="9031"/>
                    <a:pt x="614" y="8888"/>
                  </a:cubicBezTo>
                  <a:cubicBezTo>
                    <a:pt x="400" y="8546"/>
                    <a:pt x="215" y="8203"/>
                    <a:pt x="43" y="7847"/>
                  </a:cubicBezTo>
                  <a:cubicBezTo>
                    <a:pt x="15" y="8089"/>
                    <a:pt x="1" y="8346"/>
                    <a:pt x="1" y="8588"/>
                  </a:cubicBezTo>
                  <a:cubicBezTo>
                    <a:pt x="1" y="12868"/>
                    <a:pt x="3025" y="16563"/>
                    <a:pt x="7219" y="17419"/>
                  </a:cubicBezTo>
                  <a:lnTo>
                    <a:pt x="7590" y="15464"/>
                  </a:lnTo>
                  <a:cubicBezTo>
                    <a:pt x="7604" y="15350"/>
                    <a:pt x="7618" y="15250"/>
                    <a:pt x="7604" y="15136"/>
                  </a:cubicBezTo>
                  <a:lnTo>
                    <a:pt x="7504" y="14252"/>
                  </a:lnTo>
                  <a:cubicBezTo>
                    <a:pt x="7390" y="13253"/>
                    <a:pt x="8004" y="12312"/>
                    <a:pt x="8959" y="11984"/>
                  </a:cubicBezTo>
                  <a:lnTo>
                    <a:pt x="9673" y="11755"/>
                  </a:lnTo>
                  <a:cubicBezTo>
                    <a:pt x="9887" y="11684"/>
                    <a:pt x="10086" y="11541"/>
                    <a:pt x="10215" y="11342"/>
                  </a:cubicBezTo>
                  <a:lnTo>
                    <a:pt x="11313" y="9758"/>
                  </a:lnTo>
                  <a:cubicBezTo>
                    <a:pt x="11724" y="9150"/>
                    <a:pt x="12392" y="8830"/>
                    <a:pt x="13066" y="8830"/>
                  </a:cubicBezTo>
                  <a:cubicBezTo>
                    <a:pt x="13562" y="8830"/>
                    <a:pt x="14061" y="9002"/>
                    <a:pt x="14466" y="9359"/>
                  </a:cubicBezTo>
                  <a:cubicBezTo>
                    <a:pt x="14667" y="9526"/>
                    <a:pt x="14912" y="9624"/>
                    <a:pt x="15167" y="9624"/>
                  </a:cubicBezTo>
                  <a:cubicBezTo>
                    <a:pt x="15237" y="9624"/>
                    <a:pt x="15308" y="9617"/>
                    <a:pt x="15379" y="9601"/>
                  </a:cubicBezTo>
                  <a:lnTo>
                    <a:pt x="16406" y="9402"/>
                  </a:lnTo>
                  <a:cubicBezTo>
                    <a:pt x="16549" y="9371"/>
                    <a:pt x="16694" y="9355"/>
                    <a:pt x="16837" y="9355"/>
                  </a:cubicBezTo>
                  <a:cubicBezTo>
                    <a:pt x="17223" y="9355"/>
                    <a:pt x="17604" y="9465"/>
                    <a:pt x="17947" y="9673"/>
                  </a:cubicBezTo>
                  <a:cubicBezTo>
                    <a:pt x="17989" y="9316"/>
                    <a:pt x="18004" y="8959"/>
                    <a:pt x="18004" y="8588"/>
                  </a:cubicBezTo>
                  <a:cubicBezTo>
                    <a:pt x="18004" y="8275"/>
                    <a:pt x="17989" y="7975"/>
                    <a:pt x="17961" y="7661"/>
                  </a:cubicBezTo>
                  <a:lnTo>
                    <a:pt x="16534" y="7661"/>
                  </a:lnTo>
                  <a:cubicBezTo>
                    <a:pt x="16249" y="7661"/>
                    <a:pt x="15964" y="7590"/>
                    <a:pt x="15707" y="7476"/>
                  </a:cubicBezTo>
                  <a:lnTo>
                    <a:pt x="13481" y="6363"/>
                  </a:lnTo>
                  <a:cubicBezTo>
                    <a:pt x="12854" y="6049"/>
                    <a:pt x="12454" y="5407"/>
                    <a:pt x="12454" y="4708"/>
                  </a:cubicBezTo>
                  <a:lnTo>
                    <a:pt x="12454" y="4352"/>
                  </a:lnTo>
                  <a:cubicBezTo>
                    <a:pt x="12454" y="3752"/>
                    <a:pt x="12740" y="3196"/>
                    <a:pt x="13239" y="2839"/>
                  </a:cubicBezTo>
                  <a:lnTo>
                    <a:pt x="14138" y="2198"/>
                  </a:lnTo>
                  <a:cubicBezTo>
                    <a:pt x="14266" y="2112"/>
                    <a:pt x="14366" y="1998"/>
                    <a:pt x="14423" y="1855"/>
                  </a:cubicBezTo>
                  <a:cubicBezTo>
                    <a:pt x="14466" y="1741"/>
                    <a:pt x="14523" y="1641"/>
                    <a:pt x="14594" y="1541"/>
                  </a:cubicBezTo>
                  <a:cubicBezTo>
                    <a:pt x="13738" y="857"/>
                    <a:pt x="12754" y="329"/>
                    <a:pt x="11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5081373" y="1471949"/>
              <a:ext cx="112371" cy="113894"/>
            </a:xfrm>
            <a:custGeom>
              <a:avLst/>
              <a:gdLst/>
              <a:ahLst/>
              <a:cxnLst/>
              <a:rect l="l" t="t" r="r" b="b"/>
              <a:pathLst>
                <a:path w="4280" h="4338" extrusionOk="0">
                  <a:moveTo>
                    <a:pt x="1897" y="1"/>
                  </a:moveTo>
                  <a:cubicBezTo>
                    <a:pt x="1755" y="315"/>
                    <a:pt x="1541" y="600"/>
                    <a:pt x="1255" y="800"/>
                  </a:cubicBezTo>
                  <a:lnTo>
                    <a:pt x="342" y="1442"/>
                  </a:lnTo>
                  <a:cubicBezTo>
                    <a:pt x="128" y="1584"/>
                    <a:pt x="0" y="1827"/>
                    <a:pt x="0" y="2084"/>
                  </a:cubicBezTo>
                  <a:lnTo>
                    <a:pt x="0" y="2440"/>
                  </a:lnTo>
                  <a:cubicBezTo>
                    <a:pt x="0" y="2740"/>
                    <a:pt x="171" y="3025"/>
                    <a:pt x="442" y="3154"/>
                  </a:cubicBezTo>
                  <a:lnTo>
                    <a:pt x="2668" y="4266"/>
                  </a:lnTo>
                  <a:cubicBezTo>
                    <a:pt x="2782" y="4309"/>
                    <a:pt x="2896" y="4338"/>
                    <a:pt x="3024" y="4338"/>
                  </a:cubicBezTo>
                  <a:lnTo>
                    <a:pt x="4280" y="4338"/>
                  </a:lnTo>
                  <a:cubicBezTo>
                    <a:pt x="3894" y="2697"/>
                    <a:pt x="3081" y="1199"/>
                    <a:pt x="1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4943902" y="1671907"/>
              <a:ext cx="248346" cy="202715"/>
            </a:xfrm>
            <a:custGeom>
              <a:avLst/>
              <a:gdLst/>
              <a:ahLst/>
              <a:cxnLst/>
              <a:rect l="l" t="t" r="r" b="b"/>
              <a:pathLst>
                <a:path w="9459" h="7721" extrusionOk="0">
                  <a:moveTo>
                    <a:pt x="4777" y="1"/>
                  </a:moveTo>
                  <a:cubicBezTo>
                    <a:pt x="4442" y="1"/>
                    <a:pt x="4113" y="158"/>
                    <a:pt x="3909" y="459"/>
                  </a:cubicBezTo>
                  <a:lnTo>
                    <a:pt x="2825" y="2057"/>
                  </a:lnTo>
                  <a:cubicBezTo>
                    <a:pt x="2554" y="2442"/>
                    <a:pt x="2169" y="2727"/>
                    <a:pt x="1727" y="2884"/>
                  </a:cubicBezTo>
                  <a:lnTo>
                    <a:pt x="1013" y="3112"/>
                  </a:lnTo>
                  <a:cubicBezTo>
                    <a:pt x="528" y="3269"/>
                    <a:pt x="215" y="3740"/>
                    <a:pt x="272" y="4239"/>
                  </a:cubicBezTo>
                  <a:lnTo>
                    <a:pt x="372" y="5138"/>
                  </a:lnTo>
                  <a:cubicBezTo>
                    <a:pt x="400" y="5352"/>
                    <a:pt x="386" y="5566"/>
                    <a:pt x="357" y="5766"/>
                  </a:cubicBezTo>
                  <a:lnTo>
                    <a:pt x="1" y="7677"/>
                  </a:lnTo>
                  <a:cubicBezTo>
                    <a:pt x="243" y="7706"/>
                    <a:pt x="486" y="7720"/>
                    <a:pt x="742" y="7720"/>
                  </a:cubicBezTo>
                  <a:cubicBezTo>
                    <a:pt x="4851" y="7706"/>
                    <a:pt x="8431" y="4924"/>
                    <a:pt x="9459" y="944"/>
                  </a:cubicBezTo>
                  <a:lnTo>
                    <a:pt x="9202" y="759"/>
                  </a:lnTo>
                  <a:cubicBezTo>
                    <a:pt x="9009" y="611"/>
                    <a:pt x="8763" y="527"/>
                    <a:pt x="8520" y="527"/>
                  </a:cubicBezTo>
                  <a:cubicBezTo>
                    <a:pt x="8456" y="527"/>
                    <a:pt x="8393" y="533"/>
                    <a:pt x="8332" y="545"/>
                  </a:cubicBezTo>
                  <a:lnTo>
                    <a:pt x="7319" y="759"/>
                  </a:lnTo>
                  <a:cubicBezTo>
                    <a:pt x="7181" y="786"/>
                    <a:pt x="7043" y="799"/>
                    <a:pt x="6906" y="799"/>
                  </a:cubicBezTo>
                  <a:cubicBezTo>
                    <a:pt x="6389" y="799"/>
                    <a:pt x="5887" y="612"/>
                    <a:pt x="5493" y="274"/>
                  </a:cubicBezTo>
                  <a:cubicBezTo>
                    <a:pt x="5284" y="90"/>
                    <a:pt x="5029" y="1"/>
                    <a:pt x="4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4737538" y="1401585"/>
              <a:ext cx="268562" cy="243331"/>
            </a:xfrm>
            <a:custGeom>
              <a:avLst/>
              <a:gdLst/>
              <a:ahLst/>
              <a:cxnLst/>
              <a:rect l="l" t="t" r="r" b="b"/>
              <a:pathLst>
                <a:path w="10229" h="9268" extrusionOk="0">
                  <a:moveTo>
                    <a:pt x="8575" y="1"/>
                  </a:moveTo>
                  <a:cubicBezTo>
                    <a:pt x="6637" y="1"/>
                    <a:pt x="4734" y="633"/>
                    <a:pt x="3167" y="1811"/>
                  </a:cubicBezTo>
                  <a:cubicBezTo>
                    <a:pt x="1669" y="2938"/>
                    <a:pt x="571" y="4493"/>
                    <a:pt x="0" y="6276"/>
                  </a:cubicBezTo>
                  <a:cubicBezTo>
                    <a:pt x="200" y="7046"/>
                    <a:pt x="514" y="7788"/>
                    <a:pt x="928" y="8473"/>
                  </a:cubicBezTo>
                  <a:lnTo>
                    <a:pt x="2554" y="8473"/>
                  </a:lnTo>
                  <a:cubicBezTo>
                    <a:pt x="2825" y="8473"/>
                    <a:pt x="3082" y="8530"/>
                    <a:pt x="3324" y="8630"/>
                  </a:cubicBezTo>
                  <a:lnTo>
                    <a:pt x="4622" y="9200"/>
                  </a:lnTo>
                  <a:cubicBezTo>
                    <a:pt x="4730" y="9246"/>
                    <a:pt x="4840" y="9268"/>
                    <a:pt x="4948" y="9268"/>
                  </a:cubicBezTo>
                  <a:cubicBezTo>
                    <a:pt x="5437" y="9268"/>
                    <a:pt x="5871" y="8825"/>
                    <a:pt x="5778" y="8287"/>
                  </a:cubicBezTo>
                  <a:cubicBezTo>
                    <a:pt x="5678" y="7702"/>
                    <a:pt x="5863" y="7117"/>
                    <a:pt x="6277" y="6689"/>
                  </a:cubicBezTo>
                  <a:lnTo>
                    <a:pt x="7162" y="5734"/>
                  </a:lnTo>
                  <a:cubicBezTo>
                    <a:pt x="7304" y="5577"/>
                    <a:pt x="7376" y="5377"/>
                    <a:pt x="7376" y="5177"/>
                  </a:cubicBezTo>
                  <a:lnTo>
                    <a:pt x="7376" y="4279"/>
                  </a:lnTo>
                  <a:cubicBezTo>
                    <a:pt x="7376" y="3380"/>
                    <a:pt x="8018" y="2610"/>
                    <a:pt x="8902" y="2424"/>
                  </a:cubicBezTo>
                  <a:lnTo>
                    <a:pt x="9558" y="2296"/>
                  </a:lnTo>
                  <a:cubicBezTo>
                    <a:pt x="9943" y="2210"/>
                    <a:pt x="10229" y="1868"/>
                    <a:pt x="10229" y="1468"/>
                  </a:cubicBezTo>
                  <a:lnTo>
                    <a:pt x="10229" y="156"/>
                  </a:lnTo>
                  <a:cubicBezTo>
                    <a:pt x="9679" y="52"/>
                    <a:pt x="9126" y="1"/>
                    <a:pt x="85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" name="Google Shape;984;p48"/>
          <p:cNvGrpSpPr/>
          <p:nvPr/>
        </p:nvGrpSpPr>
        <p:grpSpPr>
          <a:xfrm>
            <a:off x="6425308" y="3926416"/>
            <a:ext cx="2738283" cy="1353425"/>
            <a:chOff x="2403725" y="1616350"/>
            <a:chExt cx="4616900" cy="2281950"/>
          </a:xfrm>
        </p:grpSpPr>
        <p:sp>
          <p:nvSpPr>
            <p:cNvPr id="985" name="Google Shape;985;p48"/>
            <p:cNvSpPr/>
            <p:nvPr/>
          </p:nvSpPr>
          <p:spPr>
            <a:xfrm>
              <a:off x="2403725" y="1616350"/>
              <a:ext cx="4616900" cy="2281950"/>
            </a:xfrm>
            <a:custGeom>
              <a:avLst/>
              <a:gdLst/>
              <a:ahLst/>
              <a:cxnLst/>
              <a:rect l="l" t="t" r="r" b="b"/>
              <a:pathLst>
                <a:path w="184676" h="91278" extrusionOk="0">
                  <a:moveTo>
                    <a:pt x="132691" y="1"/>
                  </a:moveTo>
                  <a:cubicBezTo>
                    <a:pt x="129563" y="879"/>
                    <a:pt x="125659" y="388"/>
                    <a:pt x="123307" y="2611"/>
                  </a:cubicBezTo>
                  <a:cubicBezTo>
                    <a:pt x="111648" y="13572"/>
                    <a:pt x="99731" y="24688"/>
                    <a:pt x="88099" y="35648"/>
                  </a:cubicBezTo>
                  <a:cubicBezTo>
                    <a:pt x="80731" y="36579"/>
                    <a:pt x="72433" y="34898"/>
                    <a:pt x="66152" y="38828"/>
                  </a:cubicBezTo>
                  <a:cubicBezTo>
                    <a:pt x="43584" y="52916"/>
                    <a:pt x="21534" y="67780"/>
                    <a:pt x="1" y="83394"/>
                  </a:cubicBezTo>
                  <a:cubicBezTo>
                    <a:pt x="16312" y="83575"/>
                    <a:pt x="32546" y="83885"/>
                    <a:pt x="48677" y="84324"/>
                  </a:cubicBezTo>
                  <a:cubicBezTo>
                    <a:pt x="93941" y="85591"/>
                    <a:pt x="138636" y="87892"/>
                    <a:pt x="184365" y="91278"/>
                  </a:cubicBezTo>
                  <a:lnTo>
                    <a:pt x="184676" y="63024"/>
                  </a:lnTo>
                  <a:cubicBezTo>
                    <a:pt x="175576" y="53666"/>
                    <a:pt x="166477" y="44282"/>
                    <a:pt x="157378" y="34898"/>
                  </a:cubicBezTo>
                  <a:cubicBezTo>
                    <a:pt x="156783" y="31745"/>
                    <a:pt x="156292" y="28539"/>
                    <a:pt x="155697" y="25386"/>
                  </a:cubicBezTo>
                  <a:cubicBezTo>
                    <a:pt x="153242" y="22568"/>
                    <a:pt x="150372" y="20035"/>
                    <a:pt x="147761" y="17320"/>
                  </a:cubicBezTo>
                  <a:cubicBezTo>
                    <a:pt x="145512" y="14994"/>
                    <a:pt x="143444" y="12564"/>
                    <a:pt x="141997" y="9694"/>
                  </a:cubicBezTo>
                  <a:cubicBezTo>
                    <a:pt x="141609" y="8945"/>
                    <a:pt x="141169" y="8195"/>
                    <a:pt x="140678" y="7497"/>
                  </a:cubicBezTo>
                  <a:cubicBezTo>
                    <a:pt x="138895" y="4912"/>
                    <a:pt x="136491" y="2741"/>
                    <a:pt x="133957" y="879"/>
                  </a:cubicBezTo>
                  <a:cubicBezTo>
                    <a:pt x="133544" y="595"/>
                    <a:pt x="133130" y="285"/>
                    <a:pt x="13269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3620625" y="1638325"/>
              <a:ext cx="3400000" cy="2259975"/>
            </a:xfrm>
            <a:custGeom>
              <a:avLst/>
              <a:gdLst/>
              <a:ahLst/>
              <a:cxnLst/>
              <a:rect l="l" t="t" r="r" b="b"/>
              <a:pathLst>
                <a:path w="136000" h="90399" extrusionOk="0">
                  <a:moveTo>
                    <a:pt x="75197" y="7908"/>
                  </a:moveTo>
                  <a:cubicBezTo>
                    <a:pt x="75100" y="7908"/>
                    <a:pt x="75000" y="7948"/>
                    <a:pt x="74915" y="8040"/>
                  </a:cubicBezTo>
                  <a:cubicBezTo>
                    <a:pt x="72718" y="10134"/>
                    <a:pt x="70185" y="12150"/>
                    <a:pt x="69357" y="15019"/>
                  </a:cubicBezTo>
                  <a:lnTo>
                    <a:pt x="67419" y="21611"/>
                  </a:lnTo>
                  <a:cubicBezTo>
                    <a:pt x="67344" y="21889"/>
                    <a:pt x="67563" y="22114"/>
                    <a:pt x="67797" y="22114"/>
                  </a:cubicBezTo>
                  <a:cubicBezTo>
                    <a:pt x="67890" y="22114"/>
                    <a:pt x="67984" y="22079"/>
                    <a:pt x="68065" y="21999"/>
                  </a:cubicBezTo>
                  <a:cubicBezTo>
                    <a:pt x="69952" y="20086"/>
                    <a:pt x="72020" y="18302"/>
                    <a:pt x="73054" y="15847"/>
                  </a:cubicBezTo>
                  <a:cubicBezTo>
                    <a:pt x="74062" y="13417"/>
                    <a:pt x="74889" y="10935"/>
                    <a:pt x="75561" y="8402"/>
                  </a:cubicBezTo>
                  <a:cubicBezTo>
                    <a:pt x="75634" y="8129"/>
                    <a:pt x="75426" y="7908"/>
                    <a:pt x="75197" y="7908"/>
                  </a:cubicBezTo>
                  <a:close/>
                  <a:moveTo>
                    <a:pt x="91873" y="34565"/>
                  </a:moveTo>
                  <a:cubicBezTo>
                    <a:pt x="92043" y="34565"/>
                    <a:pt x="92209" y="34688"/>
                    <a:pt x="92209" y="34898"/>
                  </a:cubicBezTo>
                  <a:cubicBezTo>
                    <a:pt x="92261" y="36268"/>
                    <a:pt x="92338" y="37638"/>
                    <a:pt x="92364" y="38983"/>
                  </a:cubicBezTo>
                  <a:cubicBezTo>
                    <a:pt x="92416" y="40120"/>
                    <a:pt x="91563" y="41413"/>
                    <a:pt x="90917" y="42602"/>
                  </a:cubicBezTo>
                  <a:cubicBezTo>
                    <a:pt x="90874" y="42784"/>
                    <a:pt x="90738" y="42864"/>
                    <a:pt x="90600" y="42864"/>
                  </a:cubicBezTo>
                  <a:cubicBezTo>
                    <a:pt x="90406" y="42864"/>
                    <a:pt x="90210" y="42704"/>
                    <a:pt x="90270" y="42447"/>
                  </a:cubicBezTo>
                  <a:cubicBezTo>
                    <a:pt x="90244" y="41154"/>
                    <a:pt x="90193" y="39862"/>
                    <a:pt x="90167" y="38569"/>
                  </a:cubicBezTo>
                  <a:cubicBezTo>
                    <a:pt x="90141" y="37251"/>
                    <a:pt x="90891" y="35984"/>
                    <a:pt x="91563" y="34769"/>
                  </a:cubicBezTo>
                  <a:cubicBezTo>
                    <a:pt x="91628" y="34628"/>
                    <a:pt x="91751" y="34565"/>
                    <a:pt x="91873" y="34565"/>
                  </a:cubicBezTo>
                  <a:close/>
                  <a:moveTo>
                    <a:pt x="63347" y="23600"/>
                  </a:moveTo>
                  <a:cubicBezTo>
                    <a:pt x="63230" y="23600"/>
                    <a:pt x="63108" y="23639"/>
                    <a:pt x="62998" y="23731"/>
                  </a:cubicBezTo>
                  <a:cubicBezTo>
                    <a:pt x="57828" y="27841"/>
                    <a:pt x="51391" y="31124"/>
                    <a:pt x="49091" y="37147"/>
                  </a:cubicBezTo>
                  <a:lnTo>
                    <a:pt x="46325" y="44360"/>
                  </a:lnTo>
                  <a:cubicBezTo>
                    <a:pt x="46188" y="44771"/>
                    <a:pt x="46511" y="45123"/>
                    <a:pt x="46867" y="45123"/>
                  </a:cubicBezTo>
                  <a:cubicBezTo>
                    <a:pt x="46980" y="45123"/>
                    <a:pt x="47097" y="45087"/>
                    <a:pt x="47204" y="45006"/>
                  </a:cubicBezTo>
                  <a:cubicBezTo>
                    <a:pt x="51159" y="42085"/>
                    <a:pt x="56794" y="38698"/>
                    <a:pt x="58733" y="34821"/>
                  </a:cubicBezTo>
                  <a:cubicBezTo>
                    <a:pt x="60491" y="31331"/>
                    <a:pt x="62145" y="27893"/>
                    <a:pt x="63851" y="24429"/>
                  </a:cubicBezTo>
                  <a:cubicBezTo>
                    <a:pt x="64068" y="24014"/>
                    <a:pt x="63728" y="23600"/>
                    <a:pt x="63347" y="23600"/>
                  </a:cubicBezTo>
                  <a:close/>
                  <a:moveTo>
                    <a:pt x="74537" y="43960"/>
                  </a:moveTo>
                  <a:cubicBezTo>
                    <a:pt x="74756" y="43960"/>
                    <a:pt x="74978" y="44117"/>
                    <a:pt x="74993" y="44385"/>
                  </a:cubicBezTo>
                  <a:cubicBezTo>
                    <a:pt x="75019" y="46970"/>
                    <a:pt x="75070" y="49555"/>
                    <a:pt x="75122" y="52115"/>
                  </a:cubicBezTo>
                  <a:cubicBezTo>
                    <a:pt x="75174" y="55217"/>
                    <a:pt x="73700" y="58500"/>
                    <a:pt x="72640" y="61628"/>
                  </a:cubicBezTo>
                  <a:cubicBezTo>
                    <a:pt x="72582" y="61848"/>
                    <a:pt x="72405" y="61948"/>
                    <a:pt x="72227" y="61948"/>
                  </a:cubicBezTo>
                  <a:cubicBezTo>
                    <a:pt x="72008" y="61948"/>
                    <a:pt x="71787" y="61795"/>
                    <a:pt x="71787" y="61524"/>
                  </a:cubicBezTo>
                  <a:lnTo>
                    <a:pt x="71348" y="53097"/>
                  </a:lnTo>
                  <a:cubicBezTo>
                    <a:pt x="71193" y="50021"/>
                    <a:pt x="72847" y="47126"/>
                    <a:pt x="74140" y="44230"/>
                  </a:cubicBezTo>
                  <a:cubicBezTo>
                    <a:pt x="74216" y="44044"/>
                    <a:pt x="74376" y="43960"/>
                    <a:pt x="74537" y="43960"/>
                  </a:cubicBezTo>
                  <a:close/>
                  <a:moveTo>
                    <a:pt x="85281" y="0"/>
                  </a:moveTo>
                  <a:cubicBezTo>
                    <a:pt x="82489" y="13081"/>
                    <a:pt x="79025" y="26006"/>
                    <a:pt x="74889" y="38724"/>
                  </a:cubicBezTo>
                  <a:cubicBezTo>
                    <a:pt x="74851" y="38840"/>
                    <a:pt x="74754" y="38899"/>
                    <a:pt x="74657" y="38899"/>
                  </a:cubicBezTo>
                  <a:cubicBezTo>
                    <a:pt x="74560" y="38899"/>
                    <a:pt x="74463" y="38840"/>
                    <a:pt x="74424" y="38724"/>
                  </a:cubicBezTo>
                  <a:cubicBezTo>
                    <a:pt x="73390" y="35519"/>
                    <a:pt x="73700" y="32546"/>
                    <a:pt x="73028" y="28798"/>
                  </a:cubicBezTo>
                  <a:cubicBezTo>
                    <a:pt x="73001" y="28662"/>
                    <a:pt x="72888" y="28590"/>
                    <a:pt x="72776" y="28590"/>
                  </a:cubicBezTo>
                  <a:cubicBezTo>
                    <a:pt x="72675" y="28590"/>
                    <a:pt x="72574" y="28649"/>
                    <a:pt x="72537" y="28772"/>
                  </a:cubicBezTo>
                  <a:cubicBezTo>
                    <a:pt x="71477" y="33477"/>
                    <a:pt x="71761" y="39009"/>
                    <a:pt x="68478" y="42447"/>
                  </a:cubicBezTo>
                  <a:cubicBezTo>
                    <a:pt x="62016" y="49168"/>
                    <a:pt x="55553" y="55682"/>
                    <a:pt x="49091" y="62403"/>
                  </a:cubicBezTo>
                  <a:cubicBezTo>
                    <a:pt x="48953" y="62550"/>
                    <a:pt x="48778" y="62616"/>
                    <a:pt x="48605" y="62616"/>
                  </a:cubicBezTo>
                  <a:cubicBezTo>
                    <a:pt x="48261" y="62616"/>
                    <a:pt x="47927" y="62351"/>
                    <a:pt x="47927" y="61938"/>
                  </a:cubicBezTo>
                  <a:cubicBezTo>
                    <a:pt x="47902" y="59508"/>
                    <a:pt x="47850" y="57104"/>
                    <a:pt x="47798" y="54674"/>
                  </a:cubicBezTo>
                  <a:cubicBezTo>
                    <a:pt x="47798" y="54260"/>
                    <a:pt x="47465" y="53984"/>
                    <a:pt x="47120" y="53984"/>
                  </a:cubicBezTo>
                  <a:cubicBezTo>
                    <a:pt x="46948" y="53984"/>
                    <a:pt x="46773" y="54053"/>
                    <a:pt x="46635" y="54208"/>
                  </a:cubicBezTo>
                  <a:cubicBezTo>
                    <a:pt x="42266" y="59017"/>
                    <a:pt x="37536" y="63463"/>
                    <a:pt x="32521" y="67547"/>
                  </a:cubicBezTo>
                  <a:cubicBezTo>
                    <a:pt x="32387" y="67655"/>
                    <a:pt x="32240" y="67702"/>
                    <a:pt x="32096" y="67702"/>
                  </a:cubicBezTo>
                  <a:cubicBezTo>
                    <a:pt x="31657" y="67702"/>
                    <a:pt x="31259" y="67259"/>
                    <a:pt x="31435" y="66772"/>
                  </a:cubicBezTo>
                  <a:cubicBezTo>
                    <a:pt x="32624" y="63696"/>
                    <a:pt x="33632" y="60568"/>
                    <a:pt x="34459" y="57362"/>
                  </a:cubicBezTo>
                  <a:cubicBezTo>
                    <a:pt x="34591" y="56894"/>
                    <a:pt x="34205" y="56507"/>
                    <a:pt x="33787" y="56507"/>
                  </a:cubicBezTo>
                  <a:cubicBezTo>
                    <a:pt x="33628" y="56507"/>
                    <a:pt x="33464" y="56562"/>
                    <a:pt x="33322" y="56690"/>
                  </a:cubicBezTo>
                  <a:cubicBezTo>
                    <a:pt x="22853" y="66384"/>
                    <a:pt x="11711" y="75328"/>
                    <a:pt x="1" y="83445"/>
                  </a:cubicBezTo>
                  <a:cubicBezTo>
                    <a:pt x="45265" y="84712"/>
                    <a:pt x="89960" y="87013"/>
                    <a:pt x="135689" y="90399"/>
                  </a:cubicBezTo>
                  <a:lnTo>
                    <a:pt x="136000" y="62145"/>
                  </a:lnTo>
                  <a:cubicBezTo>
                    <a:pt x="126900" y="52761"/>
                    <a:pt x="117801" y="43403"/>
                    <a:pt x="108702" y="34019"/>
                  </a:cubicBezTo>
                  <a:cubicBezTo>
                    <a:pt x="108107" y="30892"/>
                    <a:pt x="107616" y="27660"/>
                    <a:pt x="107021" y="24532"/>
                  </a:cubicBezTo>
                  <a:cubicBezTo>
                    <a:pt x="104566" y="21689"/>
                    <a:pt x="101696" y="19156"/>
                    <a:pt x="99085" y="16441"/>
                  </a:cubicBezTo>
                  <a:cubicBezTo>
                    <a:pt x="96630" y="21353"/>
                    <a:pt x="94200" y="26238"/>
                    <a:pt x="91770" y="31150"/>
                  </a:cubicBezTo>
                  <a:cubicBezTo>
                    <a:pt x="91459" y="22981"/>
                    <a:pt x="91589" y="14787"/>
                    <a:pt x="92002" y="6592"/>
                  </a:cubicBezTo>
                  <a:cubicBezTo>
                    <a:pt x="90219" y="4007"/>
                    <a:pt x="87815" y="1862"/>
                    <a:pt x="852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783;p74">
            <a:extLst>
              <a:ext uri="{FF2B5EF4-FFF2-40B4-BE49-F238E27FC236}">
                <a16:creationId xmlns:a16="http://schemas.microsoft.com/office/drawing/2014/main" id="{6CA58655-B2E7-8E2B-614B-28452044A7E6}"/>
              </a:ext>
            </a:extLst>
          </p:cNvPr>
          <p:cNvGrpSpPr/>
          <p:nvPr/>
        </p:nvGrpSpPr>
        <p:grpSpPr>
          <a:xfrm>
            <a:off x="7147051" y="1095038"/>
            <a:ext cx="387288" cy="475295"/>
            <a:chOff x="7108732" y="3980981"/>
            <a:chExt cx="387288" cy="47529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" name="Google Shape;1784;p74">
              <a:extLst>
                <a:ext uri="{FF2B5EF4-FFF2-40B4-BE49-F238E27FC236}">
                  <a16:creationId xmlns:a16="http://schemas.microsoft.com/office/drawing/2014/main" id="{42929625-96DD-15B0-B215-3EBF60D3B131}"/>
                </a:ext>
              </a:extLst>
            </p:cNvPr>
            <p:cNvSpPr/>
            <p:nvPr/>
          </p:nvSpPr>
          <p:spPr>
            <a:xfrm>
              <a:off x="7108732" y="3980981"/>
              <a:ext cx="387288" cy="276413"/>
            </a:xfrm>
            <a:custGeom>
              <a:avLst/>
              <a:gdLst/>
              <a:ahLst/>
              <a:cxnLst/>
              <a:rect l="l" t="t" r="r" b="b"/>
              <a:pathLst>
                <a:path w="14751" h="10528" extrusionOk="0">
                  <a:moveTo>
                    <a:pt x="7376" y="0"/>
                  </a:moveTo>
                  <a:cubicBezTo>
                    <a:pt x="5379" y="0"/>
                    <a:pt x="3667" y="1455"/>
                    <a:pt x="3353" y="3424"/>
                  </a:cubicBezTo>
                  <a:cubicBezTo>
                    <a:pt x="1441" y="3566"/>
                    <a:pt x="1" y="5193"/>
                    <a:pt x="72" y="7090"/>
                  </a:cubicBezTo>
                  <a:cubicBezTo>
                    <a:pt x="129" y="9002"/>
                    <a:pt x="1698" y="10514"/>
                    <a:pt x="3595" y="10528"/>
                  </a:cubicBezTo>
                  <a:lnTo>
                    <a:pt x="11142" y="10528"/>
                  </a:lnTo>
                  <a:cubicBezTo>
                    <a:pt x="13053" y="10514"/>
                    <a:pt x="14608" y="9002"/>
                    <a:pt x="14680" y="7090"/>
                  </a:cubicBezTo>
                  <a:cubicBezTo>
                    <a:pt x="14751" y="5193"/>
                    <a:pt x="13296" y="3566"/>
                    <a:pt x="11399" y="3424"/>
                  </a:cubicBezTo>
                  <a:cubicBezTo>
                    <a:pt x="11071" y="1455"/>
                    <a:pt x="9373" y="0"/>
                    <a:pt x="7376" y="0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85;p74">
              <a:extLst>
                <a:ext uri="{FF2B5EF4-FFF2-40B4-BE49-F238E27FC236}">
                  <a16:creationId xmlns:a16="http://schemas.microsoft.com/office/drawing/2014/main" id="{30A09D52-3D7D-AB20-0F50-FD747A7C3C7C}"/>
                </a:ext>
              </a:extLst>
            </p:cNvPr>
            <p:cNvSpPr/>
            <p:nvPr/>
          </p:nvSpPr>
          <p:spPr>
            <a:xfrm>
              <a:off x="7183637" y="4293705"/>
              <a:ext cx="27752" cy="60150"/>
            </a:xfrm>
            <a:custGeom>
              <a:avLst/>
              <a:gdLst/>
              <a:ahLst/>
              <a:cxnLst/>
              <a:rect l="l" t="t" r="r" b="b"/>
              <a:pathLst>
                <a:path w="1057" h="2291" extrusionOk="0">
                  <a:moveTo>
                    <a:pt x="528" y="1"/>
                  </a:moveTo>
                  <a:cubicBezTo>
                    <a:pt x="229" y="1"/>
                    <a:pt x="1" y="243"/>
                    <a:pt x="1" y="543"/>
                  </a:cubicBezTo>
                  <a:lnTo>
                    <a:pt x="1" y="1841"/>
                  </a:lnTo>
                  <a:cubicBezTo>
                    <a:pt x="43" y="2140"/>
                    <a:pt x="282" y="2290"/>
                    <a:pt x="523" y="2290"/>
                  </a:cubicBezTo>
                  <a:cubicBezTo>
                    <a:pt x="764" y="2290"/>
                    <a:pt x="1006" y="2140"/>
                    <a:pt x="1056" y="1841"/>
                  </a:cubicBezTo>
                  <a:lnTo>
                    <a:pt x="1056" y="543"/>
                  </a:lnTo>
                  <a:cubicBezTo>
                    <a:pt x="1056" y="243"/>
                    <a:pt x="814" y="15"/>
                    <a:pt x="528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86;p74">
              <a:extLst>
                <a:ext uri="{FF2B5EF4-FFF2-40B4-BE49-F238E27FC236}">
                  <a16:creationId xmlns:a16="http://schemas.microsoft.com/office/drawing/2014/main" id="{B18DFBED-1947-ECCD-560E-373A0FFF36C9}"/>
                </a:ext>
              </a:extLst>
            </p:cNvPr>
            <p:cNvSpPr/>
            <p:nvPr/>
          </p:nvSpPr>
          <p:spPr>
            <a:xfrm>
              <a:off x="7287003" y="4293705"/>
              <a:ext cx="30745" cy="64824"/>
            </a:xfrm>
            <a:custGeom>
              <a:avLst/>
              <a:gdLst/>
              <a:ahLst/>
              <a:cxnLst/>
              <a:rect l="l" t="t" r="r" b="b"/>
              <a:pathLst>
                <a:path w="1171" h="2469" extrusionOk="0">
                  <a:moveTo>
                    <a:pt x="600" y="1"/>
                  </a:moveTo>
                  <a:cubicBezTo>
                    <a:pt x="300" y="1"/>
                    <a:pt x="58" y="243"/>
                    <a:pt x="58" y="543"/>
                  </a:cubicBezTo>
                  <a:lnTo>
                    <a:pt x="58" y="1841"/>
                  </a:lnTo>
                  <a:cubicBezTo>
                    <a:pt x="1" y="2169"/>
                    <a:pt x="258" y="2469"/>
                    <a:pt x="586" y="2469"/>
                  </a:cubicBezTo>
                  <a:cubicBezTo>
                    <a:pt x="914" y="2469"/>
                    <a:pt x="1171" y="2169"/>
                    <a:pt x="1114" y="1841"/>
                  </a:cubicBezTo>
                  <a:lnTo>
                    <a:pt x="1114" y="543"/>
                  </a:lnTo>
                  <a:cubicBezTo>
                    <a:pt x="1114" y="243"/>
                    <a:pt x="885" y="15"/>
                    <a:pt x="600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87;p74">
              <a:extLst>
                <a:ext uri="{FF2B5EF4-FFF2-40B4-BE49-F238E27FC236}">
                  <a16:creationId xmlns:a16="http://schemas.microsoft.com/office/drawing/2014/main" id="{19372109-6147-01EB-A79D-D896AD538B46}"/>
                </a:ext>
              </a:extLst>
            </p:cNvPr>
            <p:cNvSpPr/>
            <p:nvPr/>
          </p:nvSpPr>
          <p:spPr>
            <a:xfrm>
              <a:off x="7393021" y="4293705"/>
              <a:ext cx="27725" cy="60150"/>
            </a:xfrm>
            <a:custGeom>
              <a:avLst/>
              <a:gdLst/>
              <a:ahLst/>
              <a:cxnLst/>
              <a:rect l="l" t="t" r="r" b="b"/>
              <a:pathLst>
                <a:path w="1056" h="2291" extrusionOk="0">
                  <a:moveTo>
                    <a:pt x="542" y="1"/>
                  </a:moveTo>
                  <a:cubicBezTo>
                    <a:pt x="243" y="1"/>
                    <a:pt x="0" y="243"/>
                    <a:pt x="0" y="543"/>
                  </a:cubicBezTo>
                  <a:lnTo>
                    <a:pt x="0" y="1841"/>
                  </a:lnTo>
                  <a:cubicBezTo>
                    <a:pt x="50" y="2140"/>
                    <a:pt x="289" y="2290"/>
                    <a:pt x="528" y="2290"/>
                  </a:cubicBezTo>
                  <a:cubicBezTo>
                    <a:pt x="767" y="2290"/>
                    <a:pt x="1006" y="2140"/>
                    <a:pt x="1056" y="1841"/>
                  </a:cubicBezTo>
                  <a:lnTo>
                    <a:pt x="1056" y="543"/>
                  </a:lnTo>
                  <a:cubicBezTo>
                    <a:pt x="1056" y="243"/>
                    <a:pt x="827" y="15"/>
                    <a:pt x="542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88;p74">
              <a:extLst>
                <a:ext uri="{FF2B5EF4-FFF2-40B4-BE49-F238E27FC236}">
                  <a16:creationId xmlns:a16="http://schemas.microsoft.com/office/drawing/2014/main" id="{ECBAD934-DD6A-F930-6F4A-669C943F9A49}"/>
                </a:ext>
              </a:extLst>
            </p:cNvPr>
            <p:cNvSpPr/>
            <p:nvPr/>
          </p:nvSpPr>
          <p:spPr>
            <a:xfrm>
              <a:off x="7183637" y="4391846"/>
              <a:ext cx="27752" cy="59835"/>
            </a:xfrm>
            <a:custGeom>
              <a:avLst/>
              <a:gdLst/>
              <a:ahLst/>
              <a:cxnLst/>
              <a:rect l="l" t="t" r="r" b="b"/>
              <a:pathLst>
                <a:path w="1057" h="2279" extrusionOk="0">
                  <a:moveTo>
                    <a:pt x="528" y="0"/>
                  </a:moveTo>
                  <a:cubicBezTo>
                    <a:pt x="229" y="0"/>
                    <a:pt x="1" y="243"/>
                    <a:pt x="1" y="542"/>
                  </a:cubicBezTo>
                  <a:lnTo>
                    <a:pt x="1" y="1840"/>
                  </a:lnTo>
                  <a:cubicBezTo>
                    <a:pt x="43" y="2133"/>
                    <a:pt x="282" y="2279"/>
                    <a:pt x="523" y="2279"/>
                  </a:cubicBezTo>
                  <a:cubicBezTo>
                    <a:pt x="764" y="2279"/>
                    <a:pt x="1006" y="2133"/>
                    <a:pt x="1056" y="1840"/>
                  </a:cubicBezTo>
                  <a:lnTo>
                    <a:pt x="1056" y="528"/>
                  </a:lnTo>
                  <a:cubicBezTo>
                    <a:pt x="1042" y="243"/>
                    <a:pt x="814" y="14"/>
                    <a:pt x="528" y="0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89;p74">
              <a:extLst>
                <a:ext uri="{FF2B5EF4-FFF2-40B4-BE49-F238E27FC236}">
                  <a16:creationId xmlns:a16="http://schemas.microsoft.com/office/drawing/2014/main" id="{B2D02A2A-8829-DDBD-9C03-EE4C24520E0D}"/>
                </a:ext>
              </a:extLst>
            </p:cNvPr>
            <p:cNvSpPr/>
            <p:nvPr/>
          </p:nvSpPr>
          <p:spPr>
            <a:xfrm>
              <a:off x="7287003" y="4391846"/>
              <a:ext cx="30745" cy="64430"/>
            </a:xfrm>
            <a:custGeom>
              <a:avLst/>
              <a:gdLst/>
              <a:ahLst/>
              <a:cxnLst/>
              <a:rect l="l" t="t" r="r" b="b"/>
              <a:pathLst>
                <a:path w="1171" h="2454" extrusionOk="0">
                  <a:moveTo>
                    <a:pt x="600" y="0"/>
                  </a:moveTo>
                  <a:cubicBezTo>
                    <a:pt x="300" y="0"/>
                    <a:pt x="58" y="243"/>
                    <a:pt x="58" y="542"/>
                  </a:cubicBezTo>
                  <a:lnTo>
                    <a:pt x="58" y="1840"/>
                  </a:lnTo>
                  <a:cubicBezTo>
                    <a:pt x="1" y="2154"/>
                    <a:pt x="258" y="2454"/>
                    <a:pt x="586" y="2454"/>
                  </a:cubicBezTo>
                  <a:cubicBezTo>
                    <a:pt x="914" y="2454"/>
                    <a:pt x="1171" y="2154"/>
                    <a:pt x="1114" y="1840"/>
                  </a:cubicBezTo>
                  <a:lnTo>
                    <a:pt x="1114" y="528"/>
                  </a:lnTo>
                  <a:cubicBezTo>
                    <a:pt x="1099" y="243"/>
                    <a:pt x="871" y="14"/>
                    <a:pt x="600" y="0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90;p74">
              <a:extLst>
                <a:ext uri="{FF2B5EF4-FFF2-40B4-BE49-F238E27FC236}">
                  <a16:creationId xmlns:a16="http://schemas.microsoft.com/office/drawing/2014/main" id="{066EE395-2D67-3BEA-4FBF-23F7E6DEA58B}"/>
                </a:ext>
              </a:extLst>
            </p:cNvPr>
            <p:cNvSpPr/>
            <p:nvPr/>
          </p:nvSpPr>
          <p:spPr>
            <a:xfrm>
              <a:off x="7393021" y="4391846"/>
              <a:ext cx="27725" cy="59835"/>
            </a:xfrm>
            <a:custGeom>
              <a:avLst/>
              <a:gdLst/>
              <a:ahLst/>
              <a:cxnLst/>
              <a:rect l="l" t="t" r="r" b="b"/>
              <a:pathLst>
                <a:path w="1056" h="2279" extrusionOk="0">
                  <a:moveTo>
                    <a:pt x="542" y="0"/>
                  </a:moveTo>
                  <a:cubicBezTo>
                    <a:pt x="243" y="0"/>
                    <a:pt x="0" y="243"/>
                    <a:pt x="0" y="542"/>
                  </a:cubicBezTo>
                  <a:lnTo>
                    <a:pt x="0" y="1840"/>
                  </a:lnTo>
                  <a:cubicBezTo>
                    <a:pt x="50" y="2133"/>
                    <a:pt x="289" y="2279"/>
                    <a:pt x="528" y="2279"/>
                  </a:cubicBezTo>
                  <a:cubicBezTo>
                    <a:pt x="767" y="2279"/>
                    <a:pt x="1006" y="2133"/>
                    <a:pt x="1056" y="1840"/>
                  </a:cubicBezTo>
                  <a:lnTo>
                    <a:pt x="1056" y="528"/>
                  </a:lnTo>
                  <a:cubicBezTo>
                    <a:pt x="1056" y="243"/>
                    <a:pt x="827" y="14"/>
                    <a:pt x="542" y="0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8543;p92">
            <a:extLst>
              <a:ext uri="{FF2B5EF4-FFF2-40B4-BE49-F238E27FC236}">
                <a16:creationId xmlns:a16="http://schemas.microsoft.com/office/drawing/2014/main" id="{A0D5A9C5-652E-ACDF-67A4-5079C8EEEBBF}"/>
              </a:ext>
            </a:extLst>
          </p:cNvPr>
          <p:cNvGrpSpPr/>
          <p:nvPr/>
        </p:nvGrpSpPr>
        <p:grpSpPr>
          <a:xfrm rot="18880971">
            <a:off x="4177743" y="1062835"/>
            <a:ext cx="453984" cy="320522"/>
            <a:chOff x="-21323100" y="4077125"/>
            <a:chExt cx="307200" cy="216890"/>
          </a:xfrm>
          <a:solidFill>
            <a:srgbClr val="FFC000"/>
          </a:solidFill>
        </p:grpSpPr>
        <p:sp>
          <p:nvSpPr>
            <p:cNvPr id="21" name="Google Shape;8544;p92">
              <a:extLst>
                <a:ext uri="{FF2B5EF4-FFF2-40B4-BE49-F238E27FC236}">
                  <a16:creationId xmlns:a16="http://schemas.microsoft.com/office/drawing/2014/main" id="{A75DB542-AEF3-B7CF-7774-6D2DC799013E}"/>
                </a:ext>
              </a:extLst>
            </p:cNvPr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545;p92">
              <a:extLst>
                <a:ext uri="{FF2B5EF4-FFF2-40B4-BE49-F238E27FC236}">
                  <a16:creationId xmlns:a16="http://schemas.microsoft.com/office/drawing/2014/main" id="{5F5911B1-068F-63E0-9695-661FEBC87FFB}"/>
                </a:ext>
              </a:extLst>
            </p:cNvPr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546;p92">
              <a:extLst>
                <a:ext uri="{FF2B5EF4-FFF2-40B4-BE49-F238E27FC236}">
                  <a16:creationId xmlns:a16="http://schemas.microsoft.com/office/drawing/2014/main" id="{55F76EA0-DA71-8D7E-B56F-9635445AF5E8}"/>
                </a:ext>
              </a:extLst>
            </p:cNvPr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547;p92">
              <a:extLst>
                <a:ext uri="{FF2B5EF4-FFF2-40B4-BE49-F238E27FC236}">
                  <a16:creationId xmlns:a16="http://schemas.microsoft.com/office/drawing/2014/main" id="{0C8C54DC-577D-B942-2090-917B88466A1D}"/>
                </a:ext>
              </a:extLst>
            </p:cNvPr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548;p92">
              <a:extLst>
                <a:ext uri="{FF2B5EF4-FFF2-40B4-BE49-F238E27FC236}">
                  <a16:creationId xmlns:a16="http://schemas.microsoft.com/office/drawing/2014/main" id="{6D316EDC-E32E-094C-AF97-236519429A53}"/>
                </a:ext>
              </a:extLst>
            </p:cNvPr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549;p92">
              <a:extLst>
                <a:ext uri="{FF2B5EF4-FFF2-40B4-BE49-F238E27FC236}">
                  <a16:creationId xmlns:a16="http://schemas.microsoft.com/office/drawing/2014/main" id="{504976CC-E85D-767F-3BAE-0B471DFFE866}"/>
                </a:ext>
              </a:extLst>
            </p:cNvPr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550;p92">
              <a:extLst>
                <a:ext uri="{FF2B5EF4-FFF2-40B4-BE49-F238E27FC236}">
                  <a16:creationId xmlns:a16="http://schemas.microsoft.com/office/drawing/2014/main" id="{BBBE7933-5DF4-1AEF-10EE-EA89759C0BF2}"/>
                </a:ext>
              </a:extLst>
            </p:cNvPr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551;p92">
              <a:extLst>
                <a:ext uri="{FF2B5EF4-FFF2-40B4-BE49-F238E27FC236}">
                  <a16:creationId xmlns:a16="http://schemas.microsoft.com/office/drawing/2014/main" id="{ABDA4D48-993C-8AE4-1D4C-0CFEB371F5E9}"/>
                </a:ext>
              </a:extLst>
            </p:cNvPr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552;p92">
              <a:extLst>
                <a:ext uri="{FF2B5EF4-FFF2-40B4-BE49-F238E27FC236}">
                  <a16:creationId xmlns:a16="http://schemas.microsoft.com/office/drawing/2014/main" id="{5DB01DCC-F6B8-C6E5-7AC7-7CD062F279D4}"/>
                </a:ext>
              </a:extLst>
            </p:cNvPr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555;p92">
              <a:extLst>
                <a:ext uri="{FF2B5EF4-FFF2-40B4-BE49-F238E27FC236}">
                  <a16:creationId xmlns:a16="http://schemas.microsoft.com/office/drawing/2014/main" id="{7488A606-BD8A-54A5-C772-22AB33A64F80}"/>
                </a:ext>
              </a:extLst>
            </p:cNvPr>
            <p:cNvSpPr/>
            <p:nvPr/>
          </p:nvSpPr>
          <p:spPr>
            <a:xfrm>
              <a:off x="-21323100" y="415064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FFFF00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8651;p92">
            <a:extLst>
              <a:ext uri="{FF2B5EF4-FFF2-40B4-BE49-F238E27FC236}">
                <a16:creationId xmlns:a16="http://schemas.microsoft.com/office/drawing/2014/main" id="{45937A50-DCFD-B1F0-6AEB-43E8613E4434}"/>
              </a:ext>
            </a:extLst>
          </p:cNvPr>
          <p:cNvGrpSpPr/>
          <p:nvPr/>
        </p:nvGrpSpPr>
        <p:grpSpPr>
          <a:xfrm>
            <a:off x="4378562" y="1195805"/>
            <a:ext cx="392838" cy="387292"/>
            <a:chOff x="-17127800" y="4100775"/>
            <a:chExt cx="265825" cy="2620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34" name="Google Shape;8653;p92">
              <a:extLst>
                <a:ext uri="{FF2B5EF4-FFF2-40B4-BE49-F238E27FC236}">
                  <a16:creationId xmlns:a16="http://schemas.microsoft.com/office/drawing/2014/main" id="{AAA26899-088B-69E2-3FF4-70711341FB1A}"/>
                </a:ext>
              </a:extLst>
            </p:cNvPr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655;p92">
              <a:extLst>
                <a:ext uri="{FF2B5EF4-FFF2-40B4-BE49-F238E27FC236}">
                  <a16:creationId xmlns:a16="http://schemas.microsoft.com/office/drawing/2014/main" id="{AA615551-9E92-95F4-42B2-EDA3B17183B3}"/>
                </a:ext>
              </a:extLst>
            </p:cNvPr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656;p92">
              <a:extLst>
                <a:ext uri="{FF2B5EF4-FFF2-40B4-BE49-F238E27FC236}">
                  <a16:creationId xmlns:a16="http://schemas.microsoft.com/office/drawing/2014/main" id="{7B11CB34-068D-BA4B-16A9-3CE001404DC6}"/>
                </a:ext>
              </a:extLst>
            </p:cNvPr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657;p92">
              <a:extLst>
                <a:ext uri="{FF2B5EF4-FFF2-40B4-BE49-F238E27FC236}">
                  <a16:creationId xmlns:a16="http://schemas.microsoft.com/office/drawing/2014/main" id="{455C11AF-DEDB-58A5-7255-1A7101FD39C2}"/>
                </a:ext>
              </a:extLst>
            </p:cNvPr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658;p92">
              <a:extLst>
                <a:ext uri="{FF2B5EF4-FFF2-40B4-BE49-F238E27FC236}">
                  <a16:creationId xmlns:a16="http://schemas.microsoft.com/office/drawing/2014/main" id="{6B554376-28BB-859B-0343-BB6B2C29761D}"/>
                </a:ext>
              </a:extLst>
            </p:cNvPr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660;p92">
              <a:extLst>
                <a:ext uri="{FF2B5EF4-FFF2-40B4-BE49-F238E27FC236}">
                  <a16:creationId xmlns:a16="http://schemas.microsoft.com/office/drawing/2014/main" id="{45D911F2-0092-CABC-31B9-F68FA2DCA0CC}"/>
                </a:ext>
              </a:extLst>
            </p:cNvPr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662;p92">
              <a:extLst>
                <a:ext uri="{FF2B5EF4-FFF2-40B4-BE49-F238E27FC236}">
                  <a16:creationId xmlns:a16="http://schemas.microsoft.com/office/drawing/2014/main" id="{40ADF0D8-D31F-16A4-5F4D-3682A4C4BB6D}"/>
                </a:ext>
              </a:extLst>
            </p:cNvPr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665;p92">
              <a:extLst>
                <a:ext uri="{FF2B5EF4-FFF2-40B4-BE49-F238E27FC236}">
                  <a16:creationId xmlns:a16="http://schemas.microsoft.com/office/drawing/2014/main" id="{DE2F6B5F-AEF6-0EBA-AF67-A5397226ED1A}"/>
                </a:ext>
              </a:extLst>
            </p:cNvPr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666;p92">
              <a:extLst>
                <a:ext uri="{FF2B5EF4-FFF2-40B4-BE49-F238E27FC236}">
                  <a16:creationId xmlns:a16="http://schemas.microsoft.com/office/drawing/2014/main" id="{B397ECFE-36FA-D309-3366-6D56E548DAE2}"/>
                </a:ext>
              </a:extLst>
            </p:cNvPr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667;p92">
              <a:extLst>
                <a:ext uri="{FF2B5EF4-FFF2-40B4-BE49-F238E27FC236}">
                  <a16:creationId xmlns:a16="http://schemas.microsoft.com/office/drawing/2014/main" id="{413DE471-4697-8A46-4E00-791F94A14D57}"/>
                </a:ext>
              </a:extLst>
            </p:cNvPr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876;p74">
            <a:extLst>
              <a:ext uri="{FF2B5EF4-FFF2-40B4-BE49-F238E27FC236}">
                <a16:creationId xmlns:a16="http://schemas.microsoft.com/office/drawing/2014/main" id="{76A4ADD1-7F64-2D8E-8E82-42FEA7CDEFE9}"/>
              </a:ext>
            </a:extLst>
          </p:cNvPr>
          <p:cNvGrpSpPr/>
          <p:nvPr/>
        </p:nvGrpSpPr>
        <p:grpSpPr>
          <a:xfrm>
            <a:off x="1199579" y="1074738"/>
            <a:ext cx="514872" cy="499794"/>
            <a:chOff x="3946895" y="2091435"/>
            <a:chExt cx="472694" cy="383192"/>
          </a:xfrm>
        </p:grpSpPr>
        <p:sp>
          <p:nvSpPr>
            <p:cNvPr id="51" name="Google Shape;1877;p74">
              <a:extLst>
                <a:ext uri="{FF2B5EF4-FFF2-40B4-BE49-F238E27FC236}">
                  <a16:creationId xmlns:a16="http://schemas.microsoft.com/office/drawing/2014/main" id="{EB5CB18A-4DAD-7AF2-1C75-E89432F29402}"/>
                </a:ext>
              </a:extLst>
            </p:cNvPr>
            <p:cNvSpPr/>
            <p:nvPr/>
          </p:nvSpPr>
          <p:spPr>
            <a:xfrm>
              <a:off x="4243524" y="2091435"/>
              <a:ext cx="105650" cy="383192"/>
            </a:xfrm>
            <a:custGeom>
              <a:avLst/>
              <a:gdLst/>
              <a:ahLst/>
              <a:cxnLst/>
              <a:rect l="l" t="t" r="r" b="b"/>
              <a:pathLst>
                <a:path w="4024" h="14595" extrusionOk="0">
                  <a:moveTo>
                    <a:pt x="0" y="1"/>
                  </a:moveTo>
                  <a:cubicBezTo>
                    <a:pt x="885" y="1142"/>
                    <a:pt x="1384" y="2554"/>
                    <a:pt x="1398" y="4009"/>
                  </a:cubicBezTo>
                  <a:cubicBezTo>
                    <a:pt x="1398" y="4580"/>
                    <a:pt x="1327" y="5136"/>
                    <a:pt x="1184" y="5678"/>
                  </a:cubicBezTo>
                  <a:lnTo>
                    <a:pt x="799" y="7818"/>
                  </a:lnTo>
                  <a:cubicBezTo>
                    <a:pt x="414" y="10058"/>
                    <a:pt x="314" y="12326"/>
                    <a:pt x="514" y="14594"/>
                  </a:cubicBezTo>
                  <a:lnTo>
                    <a:pt x="2012" y="14594"/>
                  </a:lnTo>
                  <a:cubicBezTo>
                    <a:pt x="1898" y="13752"/>
                    <a:pt x="1826" y="12868"/>
                    <a:pt x="1784" y="11969"/>
                  </a:cubicBezTo>
                  <a:cubicBezTo>
                    <a:pt x="1712" y="9630"/>
                    <a:pt x="1912" y="7547"/>
                    <a:pt x="2383" y="5935"/>
                  </a:cubicBezTo>
                  <a:cubicBezTo>
                    <a:pt x="2582" y="5236"/>
                    <a:pt x="2910" y="4594"/>
                    <a:pt x="3338" y="4009"/>
                  </a:cubicBezTo>
                  <a:cubicBezTo>
                    <a:pt x="3781" y="3396"/>
                    <a:pt x="4023" y="2640"/>
                    <a:pt x="4023" y="1869"/>
                  </a:cubicBezTo>
                  <a:cubicBezTo>
                    <a:pt x="4023" y="1213"/>
                    <a:pt x="3838" y="571"/>
                    <a:pt x="3481" y="1"/>
                  </a:cubicBezTo>
                  <a:close/>
                </a:path>
              </a:pathLst>
            </a:custGeom>
            <a:solidFill>
              <a:srgbClr val="92D050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78;p74">
              <a:extLst>
                <a:ext uri="{FF2B5EF4-FFF2-40B4-BE49-F238E27FC236}">
                  <a16:creationId xmlns:a16="http://schemas.microsoft.com/office/drawing/2014/main" id="{D712AFAB-9CB6-862E-E875-7113F41B297F}"/>
                </a:ext>
              </a:extLst>
            </p:cNvPr>
            <p:cNvSpPr/>
            <p:nvPr/>
          </p:nvSpPr>
          <p:spPr>
            <a:xfrm>
              <a:off x="3946895" y="2091435"/>
              <a:ext cx="305267" cy="382798"/>
            </a:xfrm>
            <a:custGeom>
              <a:avLst/>
              <a:gdLst/>
              <a:ahLst/>
              <a:cxnLst/>
              <a:rect l="l" t="t" r="r" b="b"/>
              <a:pathLst>
                <a:path w="11627" h="14580" extrusionOk="0">
                  <a:moveTo>
                    <a:pt x="628" y="1"/>
                  </a:moveTo>
                  <a:cubicBezTo>
                    <a:pt x="285" y="1"/>
                    <a:pt x="0" y="286"/>
                    <a:pt x="0" y="643"/>
                  </a:cubicBezTo>
                  <a:lnTo>
                    <a:pt x="0" y="2112"/>
                  </a:lnTo>
                  <a:cubicBezTo>
                    <a:pt x="1013" y="1484"/>
                    <a:pt x="2183" y="1156"/>
                    <a:pt x="3381" y="1156"/>
                  </a:cubicBezTo>
                  <a:cubicBezTo>
                    <a:pt x="3400" y="1156"/>
                    <a:pt x="3418" y="1156"/>
                    <a:pt x="3437" y="1156"/>
                  </a:cubicBezTo>
                  <a:cubicBezTo>
                    <a:pt x="5015" y="1156"/>
                    <a:pt x="6533" y="1754"/>
                    <a:pt x="7703" y="2825"/>
                  </a:cubicBezTo>
                  <a:cubicBezTo>
                    <a:pt x="8859" y="3852"/>
                    <a:pt x="9515" y="5336"/>
                    <a:pt x="9529" y="6877"/>
                  </a:cubicBezTo>
                  <a:cubicBezTo>
                    <a:pt x="9529" y="7319"/>
                    <a:pt x="9472" y="7747"/>
                    <a:pt x="9373" y="8160"/>
                  </a:cubicBezTo>
                  <a:lnTo>
                    <a:pt x="9116" y="9787"/>
                  </a:lnTo>
                  <a:cubicBezTo>
                    <a:pt x="8859" y="11370"/>
                    <a:pt x="8788" y="12982"/>
                    <a:pt x="8888" y="14580"/>
                  </a:cubicBezTo>
                  <a:lnTo>
                    <a:pt x="10742" y="14580"/>
                  </a:lnTo>
                  <a:cubicBezTo>
                    <a:pt x="10557" y="12255"/>
                    <a:pt x="10671" y="9929"/>
                    <a:pt x="11070" y="7633"/>
                  </a:cubicBezTo>
                  <a:lnTo>
                    <a:pt x="11441" y="5464"/>
                  </a:lnTo>
                  <a:cubicBezTo>
                    <a:pt x="11441" y="5450"/>
                    <a:pt x="11441" y="5436"/>
                    <a:pt x="11455" y="5421"/>
                  </a:cubicBezTo>
                  <a:cubicBezTo>
                    <a:pt x="11569" y="4951"/>
                    <a:pt x="11626" y="4480"/>
                    <a:pt x="11626" y="4009"/>
                  </a:cubicBezTo>
                  <a:cubicBezTo>
                    <a:pt x="11626" y="2540"/>
                    <a:pt x="11013" y="1128"/>
                    <a:pt x="9886" y="1"/>
                  </a:cubicBezTo>
                  <a:close/>
                </a:path>
              </a:pathLst>
            </a:custGeom>
            <a:solidFill>
              <a:srgbClr val="FFFF00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79;p74">
              <a:extLst>
                <a:ext uri="{FF2B5EF4-FFF2-40B4-BE49-F238E27FC236}">
                  <a16:creationId xmlns:a16="http://schemas.microsoft.com/office/drawing/2014/main" id="{0B7C0BB2-E399-CE68-A4B2-FADBCD457539}"/>
                </a:ext>
              </a:extLst>
            </p:cNvPr>
            <p:cNvSpPr/>
            <p:nvPr/>
          </p:nvSpPr>
          <p:spPr>
            <a:xfrm>
              <a:off x="4316171" y="2091435"/>
              <a:ext cx="103418" cy="382798"/>
            </a:xfrm>
            <a:custGeom>
              <a:avLst/>
              <a:gdLst/>
              <a:ahLst/>
              <a:cxnLst/>
              <a:rect l="l" t="t" r="r" b="b"/>
              <a:pathLst>
                <a:path w="3939" h="14580" extrusionOk="0">
                  <a:moveTo>
                    <a:pt x="1912" y="1"/>
                  </a:moveTo>
                  <a:cubicBezTo>
                    <a:pt x="2169" y="586"/>
                    <a:pt x="2312" y="1227"/>
                    <a:pt x="2312" y="1869"/>
                  </a:cubicBezTo>
                  <a:cubicBezTo>
                    <a:pt x="2312" y="2868"/>
                    <a:pt x="1998" y="3824"/>
                    <a:pt x="1413" y="4637"/>
                  </a:cubicBezTo>
                  <a:cubicBezTo>
                    <a:pt x="1056" y="5108"/>
                    <a:pt x="800" y="5650"/>
                    <a:pt x="629" y="6220"/>
                  </a:cubicBezTo>
                  <a:cubicBezTo>
                    <a:pt x="201" y="7704"/>
                    <a:pt x="1" y="9730"/>
                    <a:pt x="72" y="11926"/>
                  </a:cubicBezTo>
                  <a:cubicBezTo>
                    <a:pt x="101" y="12811"/>
                    <a:pt x="172" y="13695"/>
                    <a:pt x="300" y="14580"/>
                  </a:cubicBezTo>
                  <a:lnTo>
                    <a:pt x="3296" y="14580"/>
                  </a:lnTo>
                  <a:cubicBezTo>
                    <a:pt x="3653" y="14580"/>
                    <a:pt x="3938" y="14295"/>
                    <a:pt x="3938" y="13952"/>
                  </a:cubicBezTo>
                  <a:lnTo>
                    <a:pt x="3938" y="628"/>
                  </a:lnTo>
                  <a:cubicBezTo>
                    <a:pt x="3938" y="286"/>
                    <a:pt x="3653" y="1"/>
                    <a:pt x="3310" y="1"/>
                  </a:cubicBezTo>
                  <a:close/>
                </a:path>
              </a:pathLst>
            </a:custGeom>
            <a:solidFill>
              <a:srgbClr val="002060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0;p74">
              <a:extLst>
                <a:ext uri="{FF2B5EF4-FFF2-40B4-BE49-F238E27FC236}">
                  <a16:creationId xmlns:a16="http://schemas.microsoft.com/office/drawing/2014/main" id="{F7A2EE13-CA40-8881-2170-FE65639F5EB8}"/>
                </a:ext>
              </a:extLst>
            </p:cNvPr>
            <p:cNvSpPr/>
            <p:nvPr/>
          </p:nvSpPr>
          <p:spPr>
            <a:xfrm>
              <a:off x="3946895" y="2149485"/>
              <a:ext cx="222485" cy="324748"/>
            </a:xfrm>
            <a:custGeom>
              <a:avLst/>
              <a:gdLst/>
              <a:ahLst/>
              <a:cxnLst/>
              <a:rect l="l" t="t" r="r" b="b"/>
              <a:pathLst>
                <a:path w="8474" h="12369" extrusionOk="0">
                  <a:moveTo>
                    <a:pt x="4237" y="2725"/>
                  </a:moveTo>
                  <a:cubicBezTo>
                    <a:pt x="5464" y="2725"/>
                    <a:pt x="6477" y="3824"/>
                    <a:pt x="6477" y="5165"/>
                  </a:cubicBezTo>
                  <a:cubicBezTo>
                    <a:pt x="6477" y="6492"/>
                    <a:pt x="5464" y="7590"/>
                    <a:pt x="4237" y="7590"/>
                  </a:cubicBezTo>
                  <a:cubicBezTo>
                    <a:pt x="3010" y="7590"/>
                    <a:pt x="1997" y="6492"/>
                    <a:pt x="1997" y="5165"/>
                  </a:cubicBezTo>
                  <a:cubicBezTo>
                    <a:pt x="1997" y="3824"/>
                    <a:pt x="3010" y="2725"/>
                    <a:pt x="4237" y="2725"/>
                  </a:cubicBezTo>
                  <a:close/>
                  <a:moveTo>
                    <a:pt x="3335" y="0"/>
                  </a:moveTo>
                  <a:cubicBezTo>
                    <a:pt x="2116" y="0"/>
                    <a:pt x="941" y="427"/>
                    <a:pt x="0" y="1199"/>
                  </a:cubicBezTo>
                  <a:lnTo>
                    <a:pt x="0" y="11741"/>
                  </a:lnTo>
                  <a:cubicBezTo>
                    <a:pt x="0" y="12084"/>
                    <a:pt x="285" y="12369"/>
                    <a:pt x="642" y="12369"/>
                  </a:cubicBezTo>
                  <a:lnTo>
                    <a:pt x="7832" y="12369"/>
                  </a:lnTo>
                  <a:cubicBezTo>
                    <a:pt x="7732" y="10714"/>
                    <a:pt x="7818" y="9059"/>
                    <a:pt x="8074" y="7419"/>
                  </a:cubicBezTo>
                  <a:lnTo>
                    <a:pt x="8345" y="5764"/>
                  </a:lnTo>
                  <a:cubicBezTo>
                    <a:pt x="8345" y="5750"/>
                    <a:pt x="8345" y="5735"/>
                    <a:pt x="8345" y="5721"/>
                  </a:cubicBezTo>
                  <a:cubicBezTo>
                    <a:pt x="8431" y="5379"/>
                    <a:pt x="8474" y="5022"/>
                    <a:pt x="8474" y="4666"/>
                  </a:cubicBezTo>
                  <a:cubicBezTo>
                    <a:pt x="8460" y="3410"/>
                    <a:pt x="7917" y="2226"/>
                    <a:pt x="6990" y="1385"/>
                  </a:cubicBezTo>
                  <a:cubicBezTo>
                    <a:pt x="6020" y="498"/>
                    <a:pt x="4758" y="1"/>
                    <a:pt x="3451" y="1"/>
                  </a:cubicBezTo>
                  <a:cubicBezTo>
                    <a:pt x="3432" y="1"/>
                    <a:pt x="3414" y="1"/>
                    <a:pt x="3395" y="1"/>
                  </a:cubicBezTo>
                  <a:cubicBezTo>
                    <a:pt x="3375" y="1"/>
                    <a:pt x="3355" y="0"/>
                    <a:pt x="3335" y="0"/>
                  </a:cubicBezTo>
                  <a:close/>
                </a:path>
              </a:pathLst>
            </a:custGeom>
            <a:solidFill>
              <a:srgbClr val="FF0000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5" name="Google Shape;1881;p74">
              <a:extLst>
                <a:ext uri="{FF2B5EF4-FFF2-40B4-BE49-F238E27FC236}">
                  <a16:creationId xmlns:a16="http://schemas.microsoft.com/office/drawing/2014/main" id="{EC3372CD-D9D4-1EB9-8A18-53DDAED2A747}"/>
                </a:ext>
              </a:extLst>
            </p:cNvPr>
            <p:cNvSpPr/>
            <p:nvPr/>
          </p:nvSpPr>
          <p:spPr>
            <a:xfrm>
              <a:off x="4027025" y="2248755"/>
              <a:ext cx="62198" cy="72306"/>
            </a:xfrm>
            <a:custGeom>
              <a:avLst/>
              <a:gdLst/>
              <a:ahLst/>
              <a:cxnLst/>
              <a:rect l="l" t="t" r="r" b="b"/>
              <a:pathLst>
                <a:path w="2369" h="2754" extrusionOk="0">
                  <a:moveTo>
                    <a:pt x="1185" y="0"/>
                  </a:moveTo>
                  <a:cubicBezTo>
                    <a:pt x="529" y="0"/>
                    <a:pt x="1" y="614"/>
                    <a:pt x="1" y="1370"/>
                  </a:cubicBezTo>
                  <a:cubicBezTo>
                    <a:pt x="1" y="2140"/>
                    <a:pt x="529" y="2753"/>
                    <a:pt x="1185" y="2753"/>
                  </a:cubicBezTo>
                  <a:cubicBezTo>
                    <a:pt x="1841" y="2753"/>
                    <a:pt x="2369" y="2140"/>
                    <a:pt x="2369" y="1370"/>
                  </a:cubicBezTo>
                  <a:cubicBezTo>
                    <a:pt x="2369" y="614"/>
                    <a:pt x="1841" y="0"/>
                    <a:pt x="1185" y="0"/>
                  </a:cubicBezTo>
                  <a:close/>
                </a:path>
              </a:pathLst>
            </a:custGeom>
            <a:solidFill>
              <a:srgbClr val="7030A0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n 45" descr="Imagen que contiene reloj, firmar&#10;&#10;Descripción generada automáticamente">
            <a:extLst>
              <a:ext uri="{FF2B5EF4-FFF2-40B4-BE49-F238E27FC236}">
                <a16:creationId xmlns:a16="http://schemas.microsoft.com/office/drawing/2014/main" id="{1939AD71-2378-FA13-02B2-C957F5C34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834" y="1541092"/>
            <a:ext cx="701837" cy="70183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91F9B32-8E07-1934-3211-B982C6D2B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85722"/>
            <a:ext cx="5517249" cy="592200"/>
          </a:xfrm>
        </p:spPr>
        <p:txBody>
          <a:bodyPr/>
          <a:lstStyle/>
          <a:p>
            <a:r>
              <a:rPr lang="es-ES"/>
              <a:t>5. Diseño de los biomas</a:t>
            </a:r>
          </a:p>
        </p:txBody>
      </p:sp>
      <p:pic>
        <p:nvPicPr>
          <p:cNvPr id="29" name="Imagen 28" descr="Código QR&#10;&#10;Descripción generada automáticamente">
            <a:extLst>
              <a:ext uri="{FF2B5EF4-FFF2-40B4-BE49-F238E27FC236}">
                <a16:creationId xmlns:a16="http://schemas.microsoft.com/office/drawing/2014/main" id="{259289AB-04C7-8F72-1A18-A51196042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20" y="1539072"/>
            <a:ext cx="701837" cy="701837"/>
          </a:xfrm>
          <a:prstGeom prst="rect">
            <a:avLst/>
          </a:prstGeom>
        </p:spPr>
      </p:pic>
      <p:pic>
        <p:nvPicPr>
          <p:cNvPr id="31" name="Imagen 30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F3FCDD5-EABB-FFFA-A9AD-E6EFAE1D6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930" y="2545470"/>
            <a:ext cx="705572" cy="705572"/>
          </a:xfrm>
          <a:prstGeom prst="rect">
            <a:avLst/>
          </a:prstGeom>
        </p:spPr>
      </p:pic>
      <p:pic>
        <p:nvPicPr>
          <p:cNvPr id="32" name="Imagen 31" descr="Código QR&#10;&#10;Descripción generada automáticamente">
            <a:extLst>
              <a:ext uri="{FF2B5EF4-FFF2-40B4-BE49-F238E27FC236}">
                <a16:creationId xmlns:a16="http://schemas.microsoft.com/office/drawing/2014/main" id="{3DB0AB00-5946-7A6A-1261-C3DB4B25C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775" y="3540928"/>
            <a:ext cx="707422" cy="707422"/>
          </a:xfrm>
          <a:prstGeom prst="rect">
            <a:avLst/>
          </a:prstGeom>
        </p:spPr>
      </p:pic>
      <p:pic>
        <p:nvPicPr>
          <p:cNvPr id="33" name="Imagen 32" descr="Imagen que contiene Forma&#10;&#10;Descripción generada automáticamente">
            <a:extLst>
              <a:ext uri="{FF2B5EF4-FFF2-40B4-BE49-F238E27FC236}">
                <a16:creationId xmlns:a16="http://schemas.microsoft.com/office/drawing/2014/main" id="{844B26EA-017B-C51A-A990-8EBA51F17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381" y="2538728"/>
            <a:ext cx="705572" cy="705572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CE66B30B-0E7D-4CCC-C6BA-C9611D637A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220" y="2542462"/>
            <a:ext cx="701837" cy="701837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5F783746-2876-11A1-CBA8-6B261B2F06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2076" y="2545469"/>
            <a:ext cx="698830" cy="698830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B33A7980-CD60-EF49-A518-A0B9E8CD67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5925" y="2538727"/>
            <a:ext cx="698831" cy="698831"/>
          </a:xfrm>
          <a:prstGeom prst="rect">
            <a:avLst/>
          </a:prstGeom>
        </p:spPr>
      </p:pic>
      <p:pic>
        <p:nvPicPr>
          <p:cNvPr id="37" name="Imagen 36" descr="Patrón de fondo&#10;&#10;Descripción generada automáticamente">
            <a:extLst>
              <a:ext uri="{FF2B5EF4-FFF2-40B4-BE49-F238E27FC236}">
                <a16:creationId xmlns:a16="http://schemas.microsoft.com/office/drawing/2014/main" id="{1C4755A8-3423-59C6-20BF-F3DE7E2D89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7068" y="1552271"/>
            <a:ext cx="701837" cy="701837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6FB0C879-3B66-CF01-F702-FF9DA63D73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7282" y="3545854"/>
            <a:ext cx="707422" cy="707422"/>
          </a:xfrm>
          <a:prstGeom prst="rect">
            <a:avLst/>
          </a:prstGeom>
        </p:spPr>
      </p:pic>
      <p:pic>
        <p:nvPicPr>
          <p:cNvPr id="39" name="Imagen 38" descr="Imagen que contiene Cuadrado&#10;&#10;Descripción generada automáticamente">
            <a:extLst>
              <a:ext uri="{FF2B5EF4-FFF2-40B4-BE49-F238E27FC236}">
                <a16:creationId xmlns:a16="http://schemas.microsoft.com/office/drawing/2014/main" id="{F0350D65-2D04-4AAE-5025-C51B88A404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97534" y="2538728"/>
            <a:ext cx="698830" cy="698830"/>
          </a:xfrm>
          <a:prstGeom prst="rect">
            <a:avLst/>
          </a:prstGeom>
        </p:spPr>
      </p:pic>
      <p:pic>
        <p:nvPicPr>
          <p:cNvPr id="40" name="Imagen 39" descr="Imagen que contiene objeto, reloj, firmar, verde&#10;&#10;Descripción generada automáticamente">
            <a:extLst>
              <a:ext uri="{FF2B5EF4-FFF2-40B4-BE49-F238E27FC236}">
                <a16:creationId xmlns:a16="http://schemas.microsoft.com/office/drawing/2014/main" id="{7B8DD5BC-BCF4-6DE7-ACD0-05E4269C64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5220" y="3545853"/>
            <a:ext cx="701837" cy="71572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1BBD6B84-03EF-4D0C-5545-87379A8729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17068" y="2545470"/>
            <a:ext cx="705573" cy="713428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D76E988F-2A48-6834-05FC-90DB94DDBF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90426" y="2545469"/>
            <a:ext cx="691135" cy="698830"/>
          </a:xfrm>
          <a:prstGeom prst="rect">
            <a:avLst/>
          </a:prstGeom>
        </p:spPr>
      </p:pic>
      <p:pic>
        <p:nvPicPr>
          <p:cNvPr id="43" name="Imagen 42" descr="Imagen que contiene Código QR&#10;&#10;Descripción generada automáticamente">
            <a:extLst>
              <a:ext uri="{FF2B5EF4-FFF2-40B4-BE49-F238E27FC236}">
                <a16:creationId xmlns:a16="http://schemas.microsoft.com/office/drawing/2014/main" id="{0677A8AF-83C2-9ACA-1186-5A454D2DDFE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41077" y="2538727"/>
            <a:ext cx="698831" cy="698831"/>
          </a:xfrm>
          <a:prstGeom prst="rect">
            <a:avLst/>
          </a:prstGeom>
        </p:spPr>
      </p:pic>
      <p:pic>
        <p:nvPicPr>
          <p:cNvPr id="44" name="Imagen 43" descr="Imagen que contiene Forma&#10;&#10;Descripción generada automáticamente">
            <a:extLst>
              <a:ext uri="{FF2B5EF4-FFF2-40B4-BE49-F238E27FC236}">
                <a16:creationId xmlns:a16="http://schemas.microsoft.com/office/drawing/2014/main" id="{DBDBEAA5-0CDA-EF51-AA7C-09CD6BA471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19774" y="2538727"/>
            <a:ext cx="698831" cy="698831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FEC9DD4F-138E-4FD4-83B1-A7C6614F029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41078" y="3540928"/>
            <a:ext cx="707422" cy="707422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76420CDE-CEBA-C4AD-1EAD-6D303098F5E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91254" y="1546101"/>
            <a:ext cx="701837" cy="701837"/>
          </a:xfrm>
          <a:prstGeom prst="rect">
            <a:avLst/>
          </a:prstGeom>
        </p:spPr>
      </p:pic>
      <p:pic>
        <p:nvPicPr>
          <p:cNvPr id="48" name="Imagen 47" descr="Patrón de fondo&#10;&#10;Descripción generada automáticamente">
            <a:extLst>
              <a:ext uri="{FF2B5EF4-FFF2-40B4-BE49-F238E27FC236}">
                <a16:creationId xmlns:a16="http://schemas.microsoft.com/office/drawing/2014/main" id="{F02B04BA-0594-EF53-A5F3-6253D2C2595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77969" y="1546101"/>
            <a:ext cx="701837" cy="701837"/>
          </a:xfrm>
          <a:prstGeom prst="rect">
            <a:avLst/>
          </a:prstGeom>
        </p:spPr>
      </p:pic>
      <p:pic>
        <p:nvPicPr>
          <p:cNvPr id="49" name="Imagen 48" descr="Patrón de fondo&#10;&#10;Descripción generada automáticamente">
            <a:extLst>
              <a:ext uri="{FF2B5EF4-FFF2-40B4-BE49-F238E27FC236}">
                <a16:creationId xmlns:a16="http://schemas.microsoft.com/office/drawing/2014/main" id="{5802BA61-C2F2-3DD6-E3D9-5ACF467435B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63050" y="1541092"/>
            <a:ext cx="701837" cy="706846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9DF09A2B-DCEB-4D2C-3570-6E09C3BAB81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25662" y="1530486"/>
            <a:ext cx="701837" cy="701837"/>
          </a:xfrm>
          <a:prstGeom prst="rect">
            <a:avLst/>
          </a:prstGeom>
        </p:spPr>
      </p:pic>
      <p:pic>
        <p:nvPicPr>
          <p:cNvPr id="51" name="Imagen 50" descr="Patrón de fondo&#10;&#10;Descripción generada automáticamente">
            <a:extLst>
              <a:ext uri="{FF2B5EF4-FFF2-40B4-BE49-F238E27FC236}">
                <a16:creationId xmlns:a16="http://schemas.microsoft.com/office/drawing/2014/main" id="{D703D7B5-6692-5D62-2D12-9B53DE50AD7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09264" y="1527452"/>
            <a:ext cx="701837" cy="707907"/>
          </a:xfrm>
          <a:prstGeom prst="rect">
            <a:avLst/>
          </a:prstGeom>
        </p:spPr>
      </p:pic>
      <p:pic>
        <p:nvPicPr>
          <p:cNvPr id="52" name="Imagen 51" descr="Patrón de fondo, Rectángulo&#10;&#10;Descripción generada automáticamente">
            <a:extLst>
              <a:ext uri="{FF2B5EF4-FFF2-40B4-BE49-F238E27FC236}">
                <a16:creationId xmlns:a16="http://schemas.microsoft.com/office/drawing/2014/main" id="{F886B099-4AF9-CFE8-F46E-05F926B04BE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92866" y="1536771"/>
            <a:ext cx="701837" cy="701837"/>
          </a:xfrm>
          <a:prstGeom prst="rect">
            <a:avLst/>
          </a:prstGeom>
        </p:spPr>
      </p:pic>
      <p:pic>
        <p:nvPicPr>
          <p:cNvPr id="53" name="Imagen 52" descr="Patrón de fondo&#10;&#10;Descripción generada automáticamente">
            <a:extLst>
              <a:ext uri="{FF2B5EF4-FFF2-40B4-BE49-F238E27FC236}">
                <a16:creationId xmlns:a16="http://schemas.microsoft.com/office/drawing/2014/main" id="{AC61D392-A778-A38E-2134-7B83E2F757F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204930" y="3540927"/>
            <a:ext cx="707422" cy="707422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59E30115-1365-05FF-6646-05046FF17DD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842060" y="1534272"/>
            <a:ext cx="701837" cy="707907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5F0BE665-AF45-655E-BAFE-39A345E4908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291253" y="3528348"/>
            <a:ext cx="701837" cy="707907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CD8C3079-6DF1-CD69-EF4D-3554534D76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7068" y="3537424"/>
            <a:ext cx="698831" cy="69883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5F25BC8-A352-6F2E-3288-151C6293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556" y="3537425"/>
            <a:ext cx="698830" cy="69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56D492F8-6D6B-F81D-F18C-F0FBFAEE77B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667966" y="3528833"/>
            <a:ext cx="707422" cy="70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15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62"/>
          <p:cNvSpPr/>
          <p:nvPr/>
        </p:nvSpPr>
        <p:spPr>
          <a:xfrm flipH="1">
            <a:off x="3915450" y="539502"/>
            <a:ext cx="1313100" cy="1313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62"/>
          <p:cNvSpPr txBox="1">
            <a:spLocks noGrp="1"/>
          </p:cNvSpPr>
          <p:nvPr>
            <p:ph type="title"/>
          </p:nvPr>
        </p:nvSpPr>
        <p:spPr>
          <a:xfrm>
            <a:off x="1558200" y="2036085"/>
            <a:ext cx="60276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 final</a:t>
            </a:r>
            <a:endParaRPr/>
          </a:p>
        </p:txBody>
      </p:sp>
      <p:sp>
        <p:nvSpPr>
          <p:cNvPr id="1438" name="Google Shape;1438;p62"/>
          <p:cNvSpPr txBox="1">
            <a:spLocks noGrp="1"/>
          </p:cNvSpPr>
          <p:nvPr>
            <p:ph type="title" idx="2"/>
          </p:nvPr>
        </p:nvSpPr>
        <p:spPr>
          <a:xfrm>
            <a:off x="3915450" y="732697"/>
            <a:ext cx="1313100" cy="9267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9" name="Google Shape;1439;p62"/>
          <p:cNvSpPr txBox="1">
            <a:spLocks noGrp="1"/>
          </p:cNvSpPr>
          <p:nvPr>
            <p:ph type="subTitle" idx="1"/>
          </p:nvPr>
        </p:nvSpPr>
        <p:spPr>
          <a:xfrm>
            <a:off x="1558200" y="2881692"/>
            <a:ext cx="6027600" cy="4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Muestra de la virtual machine</a:t>
            </a:r>
            <a:endParaRPr/>
          </a:p>
        </p:txBody>
      </p:sp>
      <p:grpSp>
        <p:nvGrpSpPr>
          <p:cNvPr id="1440" name="Google Shape;1440;p62"/>
          <p:cNvGrpSpPr/>
          <p:nvPr/>
        </p:nvGrpSpPr>
        <p:grpSpPr>
          <a:xfrm>
            <a:off x="-66288" y="2910505"/>
            <a:ext cx="4077202" cy="1876679"/>
            <a:chOff x="-20" y="2910505"/>
            <a:chExt cx="4077202" cy="1876679"/>
          </a:xfrm>
        </p:grpSpPr>
        <p:grpSp>
          <p:nvGrpSpPr>
            <p:cNvPr id="1441" name="Google Shape;1441;p62"/>
            <p:cNvGrpSpPr/>
            <p:nvPr/>
          </p:nvGrpSpPr>
          <p:grpSpPr>
            <a:xfrm flipH="1">
              <a:off x="-20" y="2910505"/>
              <a:ext cx="1382175" cy="1852489"/>
              <a:chOff x="1301729" y="2130324"/>
              <a:chExt cx="1342178" cy="1798882"/>
            </a:xfrm>
          </p:grpSpPr>
          <p:sp>
            <p:nvSpPr>
              <p:cNvPr id="1442" name="Google Shape;1442;p62"/>
              <p:cNvSpPr/>
              <p:nvPr/>
            </p:nvSpPr>
            <p:spPr>
              <a:xfrm>
                <a:off x="1570776" y="2242942"/>
                <a:ext cx="1073131" cy="1681586"/>
              </a:xfrm>
              <a:custGeom>
                <a:avLst/>
                <a:gdLst/>
                <a:ahLst/>
                <a:cxnLst/>
                <a:rect l="l" t="t" r="r" b="b"/>
                <a:pathLst>
                  <a:path w="17219" h="26982" extrusionOk="0">
                    <a:moveTo>
                      <a:pt x="15537" y="17243"/>
                    </a:moveTo>
                    <a:cubicBezTo>
                      <a:pt x="15462" y="18272"/>
                      <a:pt x="15662" y="19251"/>
                      <a:pt x="15662" y="20255"/>
                    </a:cubicBezTo>
                    <a:cubicBezTo>
                      <a:pt x="15662" y="21259"/>
                      <a:pt x="15512" y="22288"/>
                      <a:pt x="15662" y="23292"/>
                    </a:cubicBezTo>
                    <a:cubicBezTo>
                      <a:pt x="15788" y="24522"/>
                      <a:pt x="15863" y="25752"/>
                      <a:pt x="15838" y="26982"/>
                    </a:cubicBezTo>
                    <a:lnTo>
                      <a:pt x="1" y="26982"/>
                    </a:lnTo>
                    <a:cubicBezTo>
                      <a:pt x="1" y="26982"/>
                      <a:pt x="1180" y="26404"/>
                      <a:pt x="1582" y="26153"/>
                    </a:cubicBezTo>
                    <a:cubicBezTo>
                      <a:pt x="2511" y="25501"/>
                      <a:pt x="3515" y="24974"/>
                      <a:pt x="4318" y="24146"/>
                    </a:cubicBezTo>
                    <a:cubicBezTo>
                      <a:pt x="4795" y="23669"/>
                      <a:pt x="5221" y="23116"/>
                      <a:pt x="5573" y="22539"/>
                    </a:cubicBezTo>
                    <a:cubicBezTo>
                      <a:pt x="5824" y="22163"/>
                      <a:pt x="6075" y="21786"/>
                      <a:pt x="6275" y="21385"/>
                    </a:cubicBezTo>
                    <a:cubicBezTo>
                      <a:pt x="6451" y="20858"/>
                      <a:pt x="6577" y="20305"/>
                      <a:pt x="6652" y="19753"/>
                    </a:cubicBezTo>
                    <a:cubicBezTo>
                      <a:pt x="6978" y="18197"/>
                      <a:pt x="7304" y="16616"/>
                      <a:pt x="7756" y="15085"/>
                    </a:cubicBezTo>
                    <a:cubicBezTo>
                      <a:pt x="8233" y="13479"/>
                      <a:pt x="8660" y="11872"/>
                      <a:pt x="9086" y="10266"/>
                    </a:cubicBezTo>
                    <a:cubicBezTo>
                      <a:pt x="9337" y="9287"/>
                      <a:pt x="9413" y="8333"/>
                      <a:pt x="9588" y="7354"/>
                    </a:cubicBezTo>
                    <a:cubicBezTo>
                      <a:pt x="9839" y="6376"/>
                      <a:pt x="10166" y="5422"/>
                      <a:pt x="10567" y="4518"/>
                    </a:cubicBezTo>
                    <a:cubicBezTo>
                      <a:pt x="10894" y="3690"/>
                      <a:pt x="11170" y="2862"/>
                      <a:pt x="11521" y="2034"/>
                    </a:cubicBezTo>
                    <a:cubicBezTo>
                      <a:pt x="11797" y="1381"/>
                      <a:pt x="12073" y="678"/>
                      <a:pt x="12324" y="1"/>
                    </a:cubicBezTo>
                    <a:cubicBezTo>
                      <a:pt x="12952" y="553"/>
                      <a:pt x="13780" y="427"/>
                      <a:pt x="14433" y="829"/>
                    </a:cubicBezTo>
                    <a:cubicBezTo>
                      <a:pt x="15010" y="1205"/>
                      <a:pt x="15512" y="2034"/>
                      <a:pt x="15763" y="2661"/>
                    </a:cubicBezTo>
                    <a:cubicBezTo>
                      <a:pt x="16089" y="3439"/>
                      <a:pt x="15838" y="4443"/>
                      <a:pt x="16089" y="5296"/>
                    </a:cubicBezTo>
                    <a:cubicBezTo>
                      <a:pt x="16215" y="5698"/>
                      <a:pt x="16365" y="6074"/>
                      <a:pt x="16516" y="6476"/>
                    </a:cubicBezTo>
                    <a:cubicBezTo>
                      <a:pt x="16641" y="6802"/>
                      <a:pt x="16917" y="7154"/>
                      <a:pt x="16993" y="7505"/>
                    </a:cubicBezTo>
                    <a:cubicBezTo>
                      <a:pt x="17118" y="7505"/>
                      <a:pt x="17143" y="7555"/>
                      <a:pt x="17218" y="7580"/>
                    </a:cubicBezTo>
                    <a:cubicBezTo>
                      <a:pt x="16742" y="9162"/>
                      <a:pt x="16415" y="10768"/>
                      <a:pt x="16215" y="12424"/>
                    </a:cubicBezTo>
                    <a:cubicBezTo>
                      <a:pt x="16014" y="13755"/>
                      <a:pt x="15763" y="15135"/>
                      <a:pt x="15612" y="16465"/>
                    </a:cubicBezTo>
                    <a:cubicBezTo>
                      <a:pt x="15562" y="16741"/>
                      <a:pt x="15562" y="16992"/>
                      <a:pt x="15537" y="172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6BAFBD"/>
                  </a:gs>
                  <a:gs pos="100000">
                    <a:srgbClr val="FFFFFF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62"/>
              <p:cNvSpPr/>
              <p:nvPr/>
            </p:nvSpPr>
            <p:spPr>
              <a:xfrm>
                <a:off x="2101080" y="3270645"/>
                <a:ext cx="456824" cy="653888"/>
              </a:xfrm>
              <a:custGeom>
                <a:avLst/>
                <a:gdLst/>
                <a:ahLst/>
                <a:cxnLst/>
                <a:rect l="l" t="t" r="r" b="b"/>
                <a:pathLst>
                  <a:path w="7330" h="10492" extrusionOk="0">
                    <a:moveTo>
                      <a:pt x="7329" y="10492"/>
                    </a:moveTo>
                    <a:lnTo>
                      <a:pt x="0" y="10492"/>
                    </a:lnTo>
                    <a:cubicBezTo>
                      <a:pt x="25" y="10366"/>
                      <a:pt x="76" y="10266"/>
                      <a:pt x="151" y="10165"/>
                    </a:cubicBezTo>
                    <a:cubicBezTo>
                      <a:pt x="226" y="10015"/>
                      <a:pt x="427" y="9839"/>
                      <a:pt x="502" y="9663"/>
                    </a:cubicBezTo>
                    <a:cubicBezTo>
                      <a:pt x="552" y="9488"/>
                      <a:pt x="427" y="9287"/>
                      <a:pt x="452" y="9086"/>
                    </a:cubicBezTo>
                    <a:cubicBezTo>
                      <a:pt x="502" y="8710"/>
                      <a:pt x="653" y="8358"/>
                      <a:pt x="904" y="8057"/>
                    </a:cubicBezTo>
                    <a:cubicBezTo>
                      <a:pt x="1105" y="7781"/>
                      <a:pt x="1356" y="7555"/>
                      <a:pt x="1581" y="7279"/>
                    </a:cubicBezTo>
                    <a:cubicBezTo>
                      <a:pt x="1858" y="6903"/>
                      <a:pt x="2134" y="6476"/>
                      <a:pt x="2359" y="6049"/>
                    </a:cubicBezTo>
                    <a:cubicBezTo>
                      <a:pt x="2811" y="5321"/>
                      <a:pt x="3288" y="4619"/>
                      <a:pt x="3815" y="3966"/>
                    </a:cubicBezTo>
                    <a:cubicBezTo>
                      <a:pt x="4242" y="3414"/>
                      <a:pt x="4920" y="2937"/>
                      <a:pt x="5196" y="2284"/>
                    </a:cubicBezTo>
                    <a:cubicBezTo>
                      <a:pt x="5271" y="2109"/>
                      <a:pt x="5246" y="1933"/>
                      <a:pt x="5371" y="1757"/>
                    </a:cubicBezTo>
                    <a:cubicBezTo>
                      <a:pt x="5447" y="1657"/>
                      <a:pt x="5622" y="1607"/>
                      <a:pt x="5698" y="1481"/>
                    </a:cubicBezTo>
                    <a:cubicBezTo>
                      <a:pt x="5924" y="1155"/>
                      <a:pt x="5647" y="854"/>
                      <a:pt x="5949" y="578"/>
                    </a:cubicBezTo>
                    <a:cubicBezTo>
                      <a:pt x="6175" y="402"/>
                      <a:pt x="6702" y="226"/>
                      <a:pt x="7103" y="0"/>
                    </a:cubicBezTo>
                    <a:cubicBezTo>
                      <a:pt x="7053" y="251"/>
                      <a:pt x="7053" y="502"/>
                      <a:pt x="7028" y="753"/>
                    </a:cubicBezTo>
                    <a:cubicBezTo>
                      <a:pt x="6953" y="1782"/>
                      <a:pt x="7153" y="2761"/>
                      <a:pt x="7153" y="3765"/>
                    </a:cubicBezTo>
                    <a:cubicBezTo>
                      <a:pt x="7153" y="4769"/>
                      <a:pt x="7003" y="5823"/>
                      <a:pt x="7153" y="6827"/>
                    </a:cubicBezTo>
                    <a:cubicBezTo>
                      <a:pt x="7279" y="8032"/>
                      <a:pt x="7329" y="9262"/>
                      <a:pt x="7329" y="10492"/>
                    </a:cubicBezTo>
                    <a:close/>
                  </a:path>
                </a:pathLst>
              </a:custGeom>
              <a:gradFill>
                <a:gsLst>
                  <a:gs pos="0">
                    <a:srgbClr val="6BAFBD"/>
                  </a:gs>
                  <a:gs pos="100000">
                    <a:srgbClr val="FFFFFF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62"/>
              <p:cNvSpPr/>
              <p:nvPr/>
            </p:nvSpPr>
            <p:spPr>
              <a:xfrm>
                <a:off x="1431547" y="2130324"/>
                <a:ext cx="955840" cy="463056"/>
              </a:xfrm>
              <a:custGeom>
                <a:avLst/>
                <a:gdLst/>
                <a:ahLst/>
                <a:cxnLst/>
                <a:rect l="l" t="t" r="r" b="b"/>
                <a:pathLst>
                  <a:path w="15337" h="7430" extrusionOk="0">
                    <a:moveTo>
                      <a:pt x="15336" y="2385"/>
                    </a:moveTo>
                    <a:cubicBezTo>
                      <a:pt x="15186" y="2335"/>
                      <a:pt x="15186" y="2159"/>
                      <a:pt x="15085" y="2033"/>
                    </a:cubicBezTo>
                    <a:cubicBezTo>
                      <a:pt x="14960" y="1908"/>
                      <a:pt x="14809" y="1808"/>
                      <a:pt x="14684" y="1707"/>
                    </a:cubicBezTo>
                    <a:cubicBezTo>
                      <a:pt x="14408" y="1506"/>
                      <a:pt x="14081" y="1381"/>
                      <a:pt x="13805" y="1180"/>
                    </a:cubicBezTo>
                    <a:cubicBezTo>
                      <a:pt x="13303" y="779"/>
                      <a:pt x="12852" y="0"/>
                      <a:pt x="12149" y="201"/>
                    </a:cubicBezTo>
                    <a:cubicBezTo>
                      <a:pt x="11797" y="277"/>
                      <a:pt x="11672" y="553"/>
                      <a:pt x="11446" y="829"/>
                    </a:cubicBezTo>
                    <a:cubicBezTo>
                      <a:pt x="11195" y="1080"/>
                      <a:pt x="10894" y="1306"/>
                      <a:pt x="10542" y="1456"/>
                    </a:cubicBezTo>
                    <a:cubicBezTo>
                      <a:pt x="10015" y="1782"/>
                      <a:pt x="9564" y="2209"/>
                      <a:pt x="9162" y="2711"/>
                    </a:cubicBezTo>
                    <a:cubicBezTo>
                      <a:pt x="8886" y="3012"/>
                      <a:pt x="8585" y="3288"/>
                      <a:pt x="8309" y="3615"/>
                    </a:cubicBezTo>
                    <a:cubicBezTo>
                      <a:pt x="8083" y="3866"/>
                      <a:pt x="7932" y="4167"/>
                      <a:pt x="7556" y="4142"/>
                    </a:cubicBezTo>
                    <a:cubicBezTo>
                      <a:pt x="7179" y="4142"/>
                      <a:pt x="6953" y="3790"/>
                      <a:pt x="6702" y="3564"/>
                    </a:cubicBezTo>
                    <a:cubicBezTo>
                      <a:pt x="6577" y="3464"/>
                      <a:pt x="6426" y="3238"/>
                      <a:pt x="6276" y="3163"/>
                    </a:cubicBezTo>
                    <a:cubicBezTo>
                      <a:pt x="6150" y="3113"/>
                      <a:pt x="5924" y="3188"/>
                      <a:pt x="5749" y="3113"/>
                    </a:cubicBezTo>
                    <a:cubicBezTo>
                      <a:pt x="5673" y="2686"/>
                      <a:pt x="5673" y="2310"/>
                      <a:pt x="5221" y="2209"/>
                    </a:cubicBezTo>
                    <a:cubicBezTo>
                      <a:pt x="4795" y="2134"/>
                      <a:pt x="4393" y="2109"/>
                      <a:pt x="3967" y="2033"/>
                    </a:cubicBezTo>
                    <a:cubicBezTo>
                      <a:pt x="3188" y="1908"/>
                      <a:pt x="2385" y="2008"/>
                      <a:pt x="1683" y="1682"/>
                    </a:cubicBezTo>
                    <a:cubicBezTo>
                      <a:pt x="854" y="1306"/>
                      <a:pt x="453" y="2410"/>
                      <a:pt x="377" y="3062"/>
                    </a:cubicBezTo>
                    <a:cubicBezTo>
                      <a:pt x="327" y="3715"/>
                      <a:pt x="252" y="4368"/>
                      <a:pt x="152" y="5020"/>
                    </a:cubicBezTo>
                    <a:cubicBezTo>
                      <a:pt x="51" y="5447"/>
                      <a:pt x="1" y="5899"/>
                      <a:pt x="26" y="6350"/>
                    </a:cubicBezTo>
                    <a:cubicBezTo>
                      <a:pt x="101" y="7003"/>
                      <a:pt x="779" y="7103"/>
                      <a:pt x="1331" y="7204"/>
                    </a:cubicBezTo>
                    <a:cubicBezTo>
                      <a:pt x="2435" y="7430"/>
                      <a:pt x="3515" y="7229"/>
                      <a:pt x="4619" y="7179"/>
                    </a:cubicBezTo>
                    <a:cubicBezTo>
                      <a:pt x="5949" y="7078"/>
                      <a:pt x="7254" y="6903"/>
                      <a:pt x="8585" y="6677"/>
                    </a:cubicBezTo>
                    <a:cubicBezTo>
                      <a:pt x="9287" y="6576"/>
                      <a:pt x="10015" y="6426"/>
                      <a:pt x="10718" y="6200"/>
                    </a:cubicBezTo>
                    <a:cubicBezTo>
                      <a:pt x="11822" y="5723"/>
                      <a:pt x="12927" y="5196"/>
                      <a:pt x="13981" y="4619"/>
                    </a:cubicBezTo>
                    <a:cubicBezTo>
                      <a:pt x="14458" y="4393"/>
                      <a:pt x="14759" y="4242"/>
                      <a:pt x="14985" y="37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62"/>
              <p:cNvSpPr/>
              <p:nvPr/>
            </p:nvSpPr>
            <p:spPr>
              <a:xfrm>
                <a:off x="1301729" y="2277344"/>
                <a:ext cx="1141935" cy="1646747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26423" extrusionOk="0">
                    <a:moveTo>
                      <a:pt x="17319" y="1"/>
                    </a:moveTo>
                    <a:cubicBezTo>
                      <a:pt x="16942" y="252"/>
                      <a:pt x="16742" y="754"/>
                      <a:pt x="16440" y="1080"/>
                    </a:cubicBezTo>
                    <a:cubicBezTo>
                      <a:pt x="16139" y="1431"/>
                      <a:pt x="15763" y="1707"/>
                      <a:pt x="15361" y="1908"/>
                    </a:cubicBezTo>
                    <a:cubicBezTo>
                      <a:pt x="14985" y="2159"/>
                      <a:pt x="14583" y="2360"/>
                      <a:pt x="14156" y="2511"/>
                    </a:cubicBezTo>
                    <a:cubicBezTo>
                      <a:pt x="13846" y="2542"/>
                      <a:pt x="13536" y="2563"/>
                      <a:pt x="13226" y="2563"/>
                    </a:cubicBezTo>
                    <a:cubicBezTo>
                      <a:pt x="13034" y="2563"/>
                      <a:pt x="12842" y="2555"/>
                      <a:pt x="12651" y="2536"/>
                    </a:cubicBezTo>
                    <a:cubicBezTo>
                      <a:pt x="12048" y="2536"/>
                      <a:pt x="11822" y="2787"/>
                      <a:pt x="11295" y="3038"/>
                    </a:cubicBezTo>
                    <a:cubicBezTo>
                      <a:pt x="10843" y="3213"/>
                      <a:pt x="10291" y="3364"/>
                      <a:pt x="9839" y="3540"/>
                    </a:cubicBezTo>
                    <a:cubicBezTo>
                      <a:pt x="9426" y="3701"/>
                      <a:pt x="8928" y="4051"/>
                      <a:pt x="8461" y="4051"/>
                    </a:cubicBezTo>
                    <a:cubicBezTo>
                      <a:pt x="8418" y="4051"/>
                      <a:pt x="8376" y="4048"/>
                      <a:pt x="8334" y="4042"/>
                    </a:cubicBezTo>
                    <a:cubicBezTo>
                      <a:pt x="7832" y="3941"/>
                      <a:pt x="7380" y="3238"/>
                      <a:pt x="7079" y="2862"/>
                    </a:cubicBezTo>
                    <a:cubicBezTo>
                      <a:pt x="6928" y="2711"/>
                      <a:pt x="6878" y="2360"/>
                      <a:pt x="6727" y="2235"/>
                    </a:cubicBezTo>
                    <a:cubicBezTo>
                      <a:pt x="6648" y="2155"/>
                      <a:pt x="6577" y="2123"/>
                      <a:pt x="6510" y="2123"/>
                    </a:cubicBezTo>
                    <a:cubicBezTo>
                      <a:pt x="6346" y="2123"/>
                      <a:pt x="6210" y="2317"/>
                      <a:pt x="6050" y="2460"/>
                    </a:cubicBezTo>
                    <a:cubicBezTo>
                      <a:pt x="5497" y="2962"/>
                      <a:pt x="4769" y="2987"/>
                      <a:pt x="4067" y="3063"/>
                    </a:cubicBezTo>
                    <a:cubicBezTo>
                      <a:pt x="3489" y="3138"/>
                      <a:pt x="2611" y="3264"/>
                      <a:pt x="2134" y="3665"/>
                    </a:cubicBezTo>
                    <a:cubicBezTo>
                      <a:pt x="1808" y="3991"/>
                      <a:pt x="1582" y="4393"/>
                      <a:pt x="1431" y="4820"/>
                    </a:cubicBezTo>
                    <a:cubicBezTo>
                      <a:pt x="1331" y="5196"/>
                      <a:pt x="1281" y="5573"/>
                      <a:pt x="1256" y="5949"/>
                    </a:cubicBezTo>
                    <a:cubicBezTo>
                      <a:pt x="1180" y="6627"/>
                      <a:pt x="1055" y="7254"/>
                      <a:pt x="954" y="7932"/>
                    </a:cubicBezTo>
                    <a:cubicBezTo>
                      <a:pt x="678" y="9563"/>
                      <a:pt x="553" y="11195"/>
                      <a:pt x="352" y="12851"/>
                    </a:cubicBezTo>
                    <a:cubicBezTo>
                      <a:pt x="101" y="14683"/>
                      <a:pt x="1" y="16566"/>
                      <a:pt x="101" y="18448"/>
                    </a:cubicBezTo>
                    <a:cubicBezTo>
                      <a:pt x="126" y="18925"/>
                      <a:pt x="126" y="19402"/>
                      <a:pt x="126" y="19879"/>
                    </a:cubicBezTo>
                    <a:cubicBezTo>
                      <a:pt x="101" y="20908"/>
                      <a:pt x="151" y="21962"/>
                      <a:pt x="302" y="22991"/>
                    </a:cubicBezTo>
                    <a:cubicBezTo>
                      <a:pt x="402" y="23769"/>
                      <a:pt x="678" y="24497"/>
                      <a:pt x="1130" y="25150"/>
                    </a:cubicBezTo>
                    <a:cubicBezTo>
                      <a:pt x="1256" y="25300"/>
                      <a:pt x="1431" y="25451"/>
                      <a:pt x="1532" y="25601"/>
                    </a:cubicBezTo>
                    <a:cubicBezTo>
                      <a:pt x="1632" y="25727"/>
                      <a:pt x="1632" y="26078"/>
                      <a:pt x="1833" y="26129"/>
                    </a:cubicBezTo>
                    <a:cubicBezTo>
                      <a:pt x="1965" y="26150"/>
                      <a:pt x="2520" y="26423"/>
                      <a:pt x="2690" y="26423"/>
                    </a:cubicBezTo>
                    <a:cubicBezTo>
                      <a:pt x="2714" y="26423"/>
                      <a:pt x="2730" y="26417"/>
                      <a:pt x="2736" y="26405"/>
                    </a:cubicBezTo>
                    <a:lnTo>
                      <a:pt x="3540" y="26354"/>
                    </a:lnTo>
                    <a:cubicBezTo>
                      <a:pt x="3841" y="26379"/>
                      <a:pt x="4148" y="26392"/>
                      <a:pt x="4459" y="26392"/>
                    </a:cubicBezTo>
                    <a:cubicBezTo>
                      <a:pt x="4769" y="26392"/>
                      <a:pt x="5083" y="26379"/>
                      <a:pt x="5397" y="26354"/>
                    </a:cubicBezTo>
                    <a:cubicBezTo>
                      <a:pt x="5899" y="26279"/>
                      <a:pt x="6376" y="26078"/>
                      <a:pt x="6878" y="26003"/>
                    </a:cubicBezTo>
                    <a:cubicBezTo>
                      <a:pt x="7455" y="25928"/>
                      <a:pt x="7932" y="25953"/>
                      <a:pt x="8509" y="25752"/>
                    </a:cubicBezTo>
                    <a:cubicBezTo>
                      <a:pt x="9086" y="25526"/>
                      <a:pt x="9614" y="25150"/>
                      <a:pt x="10191" y="24924"/>
                    </a:cubicBezTo>
                    <a:cubicBezTo>
                      <a:pt x="10718" y="24748"/>
                      <a:pt x="11195" y="24497"/>
                      <a:pt x="11621" y="24146"/>
                    </a:cubicBezTo>
                    <a:cubicBezTo>
                      <a:pt x="11973" y="23794"/>
                      <a:pt x="12149" y="23217"/>
                      <a:pt x="12324" y="22765"/>
                    </a:cubicBezTo>
                    <a:cubicBezTo>
                      <a:pt x="13027" y="21084"/>
                      <a:pt x="13880" y="19452"/>
                      <a:pt x="14508" y="17720"/>
                    </a:cubicBezTo>
                    <a:cubicBezTo>
                      <a:pt x="14633" y="17319"/>
                      <a:pt x="14784" y="16942"/>
                      <a:pt x="14935" y="16566"/>
                    </a:cubicBezTo>
                    <a:cubicBezTo>
                      <a:pt x="15110" y="16089"/>
                      <a:pt x="15311" y="15612"/>
                      <a:pt x="15487" y="15160"/>
                    </a:cubicBezTo>
                    <a:cubicBezTo>
                      <a:pt x="15763" y="14407"/>
                      <a:pt x="16240" y="13730"/>
                      <a:pt x="16491" y="12977"/>
                    </a:cubicBezTo>
                    <a:cubicBezTo>
                      <a:pt x="16942" y="11747"/>
                      <a:pt x="17294" y="10467"/>
                      <a:pt x="17570" y="9187"/>
                    </a:cubicBezTo>
                    <a:cubicBezTo>
                      <a:pt x="17771" y="8057"/>
                      <a:pt x="18222" y="6978"/>
                      <a:pt x="18222" y="5773"/>
                    </a:cubicBezTo>
                    <a:cubicBezTo>
                      <a:pt x="18222" y="4719"/>
                      <a:pt x="18323" y="3740"/>
                      <a:pt x="18222" y="2711"/>
                    </a:cubicBezTo>
                    <a:cubicBezTo>
                      <a:pt x="18172" y="2209"/>
                      <a:pt x="18022" y="1733"/>
                      <a:pt x="17771" y="1331"/>
                    </a:cubicBezTo>
                    <a:cubicBezTo>
                      <a:pt x="17545" y="904"/>
                      <a:pt x="17394" y="478"/>
                      <a:pt x="1731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BAFBD"/>
                  </a:gs>
                  <a:gs pos="100000">
                    <a:srgbClr val="FF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62"/>
              <p:cNvSpPr/>
              <p:nvPr/>
            </p:nvSpPr>
            <p:spPr>
              <a:xfrm>
                <a:off x="1308024" y="3193988"/>
                <a:ext cx="924492" cy="735219"/>
              </a:xfrm>
              <a:custGeom>
                <a:avLst/>
                <a:gdLst/>
                <a:ahLst/>
                <a:cxnLst/>
                <a:rect l="l" t="t" r="r" b="b"/>
                <a:pathLst>
                  <a:path w="14834" h="11797" extrusionOk="0">
                    <a:moveTo>
                      <a:pt x="14834" y="1858"/>
                    </a:moveTo>
                    <a:cubicBezTo>
                      <a:pt x="14683" y="2234"/>
                      <a:pt x="14532" y="2611"/>
                      <a:pt x="14407" y="3012"/>
                    </a:cubicBezTo>
                    <a:cubicBezTo>
                      <a:pt x="13779" y="4744"/>
                      <a:pt x="12926" y="6376"/>
                      <a:pt x="12223" y="8057"/>
                    </a:cubicBezTo>
                    <a:cubicBezTo>
                      <a:pt x="12048" y="8509"/>
                      <a:pt x="11872" y="9086"/>
                      <a:pt x="11520" y="9438"/>
                    </a:cubicBezTo>
                    <a:cubicBezTo>
                      <a:pt x="11094" y="9789"/>
                      <a:pt x="10617" y="10040"/>
                      <a:pt x="10090" y="10216"/>
                    </a:cubicBezTo>
                    <a:cubicBezTo>
                      <a:pt x="9513" y="10442"/>
                      <a:pt x="9011" y="10818"/>
                      <a:pt x="8408" y="11044"/>
                    </a:cubicBezTo>
                    <a:cubicBezTo>
                      <a:pt x="7831" y="11245"/>
                      <a:pt x="7354" y="11220"/>
                      <a:pt x="6777" y="11295"/>
                    </a:cubicBezTo>
                    <a:cubicBezTo>
                      <a:pt x="6275" y="11370"/>
                      <a:pt x="5798" y="11571"/>
                      <a:pt x="5296" y="11646"/>
                    </a:cubicBezTo>
                    <a:cubicBezTo>
                      <a:pt x="4668" y="11697"/>
                      <a:pt x="4041" y="11697"/>
                      <a:pt x="3439" y="11646"/>
                    </a:cubicBezTo>
                    <a:lnTo>
                      <a:pt x="2635" y="11697"/>
                    </a:lnTo>
                    <a:cubicBezTo>
                      <a:pt x="2585" y="11797"/>
                      <a:pt x="1883" y="11446"/>
                      <a:pt x="1732" y="11421"/>
                    </a:cubicBezTo>
                    <a:cubicBezTo>
                      <a:pt x="1531" y="11370"/>
                      <a:pt x="1531" y="11019"/>
                      <a:pt x="1431" y="10893"/>
                    </a:cubicBezTo>
                    <a:cubicBezTo>
                      <a:pt x="1330" y="10743"/>
                      <a:pt x="1155" y="10592"/>
                      <a:pt x="1054" y="10442"/>
                    </a:cubicBezTo>
                    <a:cubicBezTo>
                      <a:pt x="577" y="9789"/>
                      <a:pt x="301" y="9061"/>
                      <a:pt x="201" y="8283"/>
                    </a:cubicBezTo>
                    <a:cubicBezTo>
                      <a:pt x="50" y="7254"/>
                      <a:pt x="0" y="6200"/>
                      <a:pt x="25" y="5171"/>
                    </a:cubicBezTo>
                    <a:lnTo>
                      <a:pt x="226" y="5045"/>
                    </a:lnTo>
                    <a:cubicBezTo>
                      <a:pt x="628" y="4845"/>
                      <a:pt x="1029" y="4493"/>
                      <a:pt x="1481" y="4343"/>
                    </a:cubicBezTo>
                    <a:cubicBezTo>
                      <a:pt x="2033" y="4142"/>
                      <a:pt x="2635" y="4016"/>
                      <a:pt x="3188" y="3790"/>
                    </a:cubicBezTo>
                    <a:cubicBezTo>
                      <a:pt x="3665" y="3540"/>
                      <a:pt x="4192" y="3364"/>
                      <a:pt x="4719" y="3238"/>
                    </a:cubicBezTo>
                    <a:cubicBezTo>
                      <a:pt x="5070" y="3163"/>
                      <a:pt x="5396" y="3038"/>
                      <a:pt x="5698" y="2837"/>
                    </a:cubicBezTo>
                    <a:cubicBezTo>
                      <a:pt x="6375" y="2410"/>
                      <a:pt x="7003" y="1933"/>
                      <a:pt x="7705" y="1532"/>
                    </a:cubicBezTo>
                    <a:cubicBezTo>
                      <a:pt x="8132" y="1281"/>
                      <a:pt x="8534" y="1005"/>
                      <a:pt x="8910" y="678"/>
                    </a:cubicBezTo>
                    <a:cubicBezTo>
                      <a:pt x="9236" y="402"/>
                      <a:pt x="9462" y="26"/>
                      <a:pt x="9889" y="1"/>
                    </a:cubicBezTo>
                    <a:cubicBezTo>
                      <a:pt x="10090" y="1"/>
                      <a:pt x="10291" y="26"/>
                      <a:pt x="10466" y="51"/>
                    </a:cubicBezTo>
                    <a:cubicBezTo>
                      <a:pt x="10617" y="101"/>
                      <a:pt x="10717" y="252"/>
                      <a:pt x="10843" y="327"/>
                    </a:cubicBezTo>
                    <a:cubicBezTo>
                      <a:pt x="11169" y="452"/>
                      <a:pt x="11546" y="352"/>
                      <a:pt x="11872" y="402"/>
                    </a:cubicBezTo>
                    <a:cubicBezTo>
                      <a:pt x="12198" y="477"/>
                      <a:pt x="12349" y="779"/>
                      <a:pt x="12650" y="829"/>
                    </a:cubicBezTo>
                    <a:cubicBezTo>
                      <a:pt x="12926" y="854"/>
                      <a:pt x="13353" y="452"/>
                      <a:pt x="13629" y="553"/>
                    </a:cubicBezTo>
                    <a:cubicBezTo>
                      <a:pt x="13704" y="578"/>
                      <a:pt x="13855" y="879"/>
                      <a:pt x="13905" y="954"/>
                    </a:cubicBezTo>
                    <a:cubicBezTo>
                      <a:pt x="13980" y="1030"/>
                      <a:pt x="14131" y="1180"/>
                      <a:pt x="14256" y="1281"/>
                    </a:cubicBezTo>
                    <a:cubicBezTo>
                      <a:pt x="14432" y="1456"/>
                      <a:pt x="14633" y="1657"/>
                      <a:pt x="14834" y="18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6BAFBD"/>
                  </a:gs>
                  <a:gs pos="100000">
                    <a:srgbClr val="FF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7" name="Google Shape;1447;p62"/>
            <p:cNvSpPr/>
            <p:nvPr/>
          </p:nvSpPr>
          <p:spPr>
            <a:xfrm>
              <a:off x="2632787" y="3833160"/>
              <a:ext cx="867844" cy="543116"/>
            </a:xfrm>
            <a:custGeom>
              <a:avLst/>
              <a:gdLst/>
              <a:ahLst/>
              <a:cxnLst/>
              <a:rect l="l" t="t" r="r" b="b"/>
              <a:pathLst>
                <a:path w="18248" h="11420" extrusionOk="0">
                  <a:moveTo>
                    <a:pt x="18172" y="6978"/>
                  </a:moveTo>
                  <a:cubicBezTo>
                    <a:pt x="17921" y="7003"/>
                    <a:pt x="17871" y="6827"/>
                    <a:pt x="17695" y="6701"/>
                  </a:cubicBezTo>
                  <a:cubicBezTo>
                    <a:pt x="17369" y="6450"/>
                    <a:pt x="16993" y="6250"/>
                    <a:pt x="16641" y="6024"/>
                  </a:cubicBezTo>
                  <a:cubicBezTo>
                    <a:pt x="16340" y="5848"/>
                    <a:pt x="16064" y="5622"/>
                    <a:pt x="15863" y="5346"/>
                  </a:cubicBezTo>
                  <a:cubicBezTo>
                    <a:pt x="15587" y="5045"/>
                    <a:pt x="15637" y="4869"/>
                    <a:pt x="15537" y="4493"/>
                  </a:cubicBezTo>
                  <a:cubicBezTo>
                    <a:pt x="15336" y="4016"/>
                    <a:pt x="15035" y="3589"/>
                    <a:pt x="14658" y="3238"/>
                  </a:cubicBezTo>
                  <a:cubicBezTo>
                    <a:pt x="14307" y="2912"/>
                    <a:pt x="13830" y="3037"/>
                    <a:pt x="13504" y="2661"/>
                  </a:cubicBezTo>
                  <a:cubicBezTo>
                    <a:pt x="13152" y="2284"/>
                    <a:pt x="13077" y="1807"/>
                    <a:pt x="12927" y="1381"/>
                  </a:cubicBezTo>
                  <a:cubicBezTo>
                    <a:pt x="12801" y="1079"/>
                    <a:pt x="12600" y="402"/>
                    <a:pt x="12324" y="226"/>
                  </a:cubicBezTo>
                  <a:cubicBezTo>
                    <a:pt x="11973" y="0"/>
                    <a:pt x="11270" y="477"/>
                    <a:pt x="10869" y="602"/>
                  </a:cubicBezTo>
                  <a:cubicBezTo>
                    <a:pt x="10341" y="753"/>
                    <a:pt x="10141" y="351"/>
                    <a:pt x="9614" y="427"/>
                  </a:cubicBezTo>
                  <a:cubicBezTo>
                    <a:pt x="9086" y="502"/>
                    <a:pt x="8509" y="853"/>
                    <a:pt x="7907" y="979"/>
                  </a:cubicBezTo>
                  <a:cubicBezTo>
                    <a:pt x="7279" y="1104"/>
                    <a:pt x="6627" y="929"/>
                    <a:pt x="5999" y="1079"/>
                  </a:cubicBezTo>
                  <a:cubicBezTo>
                    <a:pt x="4995" y="1355"/>
                    <a:pt x="4117" y="1682"/>
                    <a:pt x="3013" y="1682"/>
                  </a:cubicBezTo>
                  <a:cubicBezTo>
                    <a:pt x="2711" y="1682"/>
                    <a:pt x="2184" y="1556"/>
                    <a:pt x="1933" y="1682"/>
                  </a:cubicBezTo>
                  <a:cubicBezTo>
                    <a:pt x="1733" y="1782"/>
                    <a:pt x="1532" y="2083"/>
                    <a:pt x="1331" y="2234"/>
                  </a:cubicBezTo>
                  <a:cubicBezTo>
                    <a:pt x="980" y="2460"/>
                    <a:pt x="1" y="2786"/>
                    <a:pt x="478" y="3238"/>
                  </a:cubicBezTo>
                  <a:cubicBezTo>
                    <a:pt x="804" y="3539"/>
                    <a:pt x="1482" y="3639"/>
                    <a:pt x="1883" y="3715"/>
                  </a:cubicBezTo>
                  <a:cubicBezTo>
                    <a:pt x="2435" y="3765"/>
                    <a:pt x="2987" y="3915"/>
                    <a:pt x="3540" y="4091"/>
                  </a:cubicBezTo>
                  <a:cubicBezTo>
                    <a:pt x="4167" y="4317"/>
                    <a:pt x="4669" y="4744"/>
                    <a:pt x="5271" y="4970"/>
                  </a:cubicBezTo>
                  <a:cubicBezTo>
                    <a:pt x="5874" y="5221"/>
                    <a:pt x="6577" y="5421"/>
                    <a:pt x="7204" y="5622"/>
                  </a:cubicBezTo>
                  <a:cubicBezTo>
                    <a:pt x="7681" y="5723"/>
                    <a:pt x="8108" y="5948"/>
                    <a:pt x="8459" y="6250"/>
                  </a:cubicBezTo>
                  <a:cubicBezTo>
                    <a:pt x="8785" y="6526"/>
                    <a:pt x="9112" y="6802"/>
                    <a:pt x="9438" y="7078"/>
                  </a:cubicBezTo>
                  <a:cubicBezTo>
                    <a:pt x="9915" y="7530"/>
                    <a:pt x="9538" y="7881"/>
                    <a:pt x="9689" y="8408"/>
                  </a:cubicBezTo>
                  <a:cubicBezTo>
                    <a:pt x="9764" y="8684"/>
                    <a:pt x="10040" y="8810"/>
                    <a:pt x="10191" y="9011"/>
                  </a:cubicBezTo>
                  <a:cubicBezTo>
                    <a:pt x="10417" y="9287"/>
                    <a:pt x="10592" y="9588"/>
                    <a:pt x="10718" y="9914"/>
                  </a:cubicBezTo>
                  <a:cubicBezTo>
                    <a:pt x="10869" y="10316"/>
                    <a:pt x="10818" y="10717"/>
                    <a:pt x="11220" y="10918"/>
                  </a:cubicBezTo>
                  <a:cubicBezTo>
                    <a:pt x="11496" y="11044"/>
                    <a:pt x="11797" y="11044"/>
                    <a:pt x="12048" y="11144"/>
                  </a:cubicBezTo>
                  <a:cubicBezTo>
                    <a:pt x="12274" y="11269"/>
                    <a:pt x="12500" y="11370"/>
                    <a:pt x="12726" y="11420"/>
                  </a:cubicBezTo>
                  <a:cubicBezTo>
                    <a:pt x="13203" y="11420"/>
                    <a:pt x="13931" y="10918"/>
                    <a:pt x="14407" y="10742"/>
                  </a:cubicBezTo>
                  <a:cubicBezTo>
                    <a:pt x="15286" y="10441"/>
                    <a:pt x="16114" y="9989"/>
                    <a:pt x="16817" y="9387"/>
                  </a:cubicBezTo>
                  <a:cubicBezTo>
                    <a:pt x="17143" y="9161"/>
                    <a:pt x="17444" y="8860"/>
                    <a:pt x="17645" y="8534"/>
                  </a:cubicBezTo>
                  <a:cubicBezTo>
                    <a:pt x="17746" y="8333"/>
                    <a:pt x="17846" y="7555"/>
                    <a:pt x="18248" y="78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8" name="Google Shape;1448;p62"/>
            <p:cNvGrpSpPr/>
            <p:nvPr/>
          </p:nvGrpSpPr>
          <p:grpSpPr>
            <a:xfrm>
              <a:off x="2994469" y="4006226"/>
              <a:ext cx="1082712" cy="735585"/>
              <a:chOff x="4150188" y="2937467"/>
              <a:chExt cx="1418834" cy="963943"/>
            </a:xfrm>
          </p:grpSpPr>
          <p:sp>
            <p:nvSpPr>
              <p:cNvPr id="1449" name="Google Shape;1449;p62"/>
              <p:cNvSpPr/>
              <p:nvPr/>
            </p:nvSpPr>
            <p:spPr>
              <a:xfrm>
                <a:off x="4153304" y="3114153"/>
                <a:ext cx="1415718" cy="787258"/>
              </a:xfrm>
              <a:custGeom>
                <a:avLst/>
                <a:gdLst/>
                <a:ahLst/>
                <a:cxnLst/>
                <a:rect l="l" t="t" r="r" b="b"/>
                <a:pathLst>
                  <a:path w="22716" h="12632" extrusionOk="0">
                    <a:moveTo>
                      <a:pt x="20648" y="0"/>
                    </a:moveTo>
                    <a:cubicBezTo>
                      <a:pt x="20341" y="0"/>
                      <a:pt x="19820" y="307"/>
                      <a:pt x="19578" y="428"/>
                    </a:cubicBezTo>
                    <a:cubicBezTo>
                      <a:pt x="17947" y="1131"/>
                      <a:pt x="16441" y="2235"/>
                      <a:pt x="14859" y="3038"/>
                    </a:cubicBezTo>
                    <a:cubicBezTo>
                      <a:pt x="13379" y="3817"/>
                      <a:pt x="12023" y="4745"/>
                      <a:pt x="10743" y="5799"/>
                    </a:cubicBezTo>
                    <a:cubicBezTo>
                      <a:pt x="10166" y="6301"/>
                      <a:pt x="9538" y="6753"/>
                      <a:pt x="8936" y="7255"/>
                    </a:cubicBezTo>
                    <a:cubicBezTo>
                      <a:pt x="8484" y="7657"/>
                      <a:pt x="8133" y="8159"/>
                      <a:pt x="7656" y="8535"/>
                    </a:cubicBezTo>
                    <a:cubicBezTo>
                      <a:pt x="6401" y="9514"/>
                      <a:pt x="5046" y="10367"/>
                      <a:pt x="3615" y="11045"/>
                    </a:cubicBezTo>
                    <a:cubicBezTo>
                      <a:pt x="2703" y="11501"/>
                      <a:pt x="1196" y="12255"/>
                      <a:pt x="144" y="12255"/>
                    </a:cubicBezTo>
                    <a:cubicBezTo>
                      <a:pt x="95" y="12255"/>
                      <a:pt x="47" y="12253"/>
                      <a:pt x="1" y="12250"/>
                    </a:cubicBezTo>
                    <a:lnTo>
                      <a:pt x="1" y="12250"/>
                    </a:lnTo>
                    <a:lnTo>
                      <a:pt x="1632" y="12601"/>
                    </a:lnTo>
                    <a:cubicBezTo>
                      <a:pt x="1755" y="12622"/>
                      <a:pt x="1885" y="12631"/>
                      <a:pt x="2020" y="12631"/>
                    </a:cubicBezTo>
                    <a:cubicBezTo>
                      <a:pt x="2848" y="12631"/>
                      <a:pt x="3860" y="12282"/>
                      <a:pt x="4594" y="12174"/>
                    </a:cubicBezTo>
                    <a:cubicBezTo>
                      <a:pt x="5849" y="11949"/>
                      <a:pt x="7254" y="11974"/>
                      <a:pt x="8534" y="11949"/>
                    </a:cubicBezTo>
                    <a:cubicBezTo>
                      <a:pt x="9614" y="11898"/>
                      <a:pt x="10618" y="11748"/>
                      <a:pt x="11722" y="11723"/>
                    </a:cubicBezTo>
                    <a:cubicBezTo>
                      <a:pt x="11853" y="11720"/>
                      <a:pt x="11984" y="11719"/>
                      <a:pt x="12116" y="11719"/>
                    </a:cubicBezTo>
                    <a:cubicBezTo>
                      <a:pt x="12794" y="11719"/>
                      <a:pt x="13472" y="11751"/>
                      <a:pt x="14143" y="11751"/>
                    </a:cubicBezTo>
                    <a:cubicBezTo>
                      <a:pt x="14458" y="11751"/>
                      <a:pt x="14773" y="11744"/>
                      <a:pt x="15085" y="11723"/>
                    </a:cubicBezTo>
                    <a:cubicBezTo>
                      <a:pt x="16541" y="11622"/>
                      <a:pt x="17947" y="11321"/>
                      <a:pt x="19402" y="11271"/>
                    </a:cubicBezTo>
                    <a:cubicBezTo>
                      <a:pt x="19478" y="11273"/>
                      <a:pt x="19554" y="11274"/>
                      <a:pt x="19630" y="11274"/>
                    </a:cubicBezTo>
                    <a:cubicBezTo>
                      <a:pt x="20457" y="11274"/>
                      <a:pt x="21283" y="11149"/>
                      <a:pt x="22088" y="10920"/>
                    </a:cubicBezTo>
                    <a:cubicBezTo>
                      <a:pt x="22514" y="9916"/>
                      <a:pt x="22615" y="8309"/>
                      <a:pt x="22640" y="7230"/>
                    </a:cubicBezTo>
                    <a:cubicBezTo>
                      <a:pt x="22715" y="5222"/>
                      <a:pt x="22590" y="3239"/>
                      <a:pt x="21762" y="1432"/>
                    </a:cubicBezTo>
                    <a:cubicBezTo>
                      <a:pt x="21536" y="930"/>
                      <a:pt x="21335" y="77"/>
                      <a:pt x="20682" y="2"/>
                    </a:cubicBezTo>
                    <a:cubicBezTo>
                      <a:pt x="20671" y="1"/>
                      <a:pt x="20660" y="0"/>
                      <a:pt x="2064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BAFBD"/>
                  </a:gs>
                  <a:gs pos="100000">
                    <a:srgbClr val="FF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62"/>
              <p:cNvSpPr/>
              <p:nvPr/>
            </p:nvSpPr>
            <p:spPr>
              <a:xfrm>
                <a:off x="4150188" y="2937467"/>
                <a:ext cx="1382874" cy="938577"/>
              </a:xfrm>
              <a:custGeom>
                <a:avLst/>
                <a:gdLst/>
                <a:ahLst/>
                <a:cxnLst/>
                <a:rect l="l" t="t" r="r" b="b"/>
                <a:pathLst>
                  <a:path w="22189" h="15060" extrusionOk="0">
                    <a:moveTo>
                      <a:pt x="22188" y="3966"/>
                    </a:moveTo>
                    <a:cubicBezTo>
                      <a:pt x="21460" y="4192"/>
                      <a:pt x="20782" y="4644"/>
                      <a:pt x="20080" y="4945"/>
                    </a:cubicBezTo>
                    <a:cubicBezTo>
                      <a:pt x="19427" y="5271"/>
                      <a:pt x="18800" y="5648"/>
                      <a:pt x="18197" y="6099"/>
                    </a:cubicBezTo>
                    <a:cubicBezTo>
                      <a:pt x="17670" y="6451"/>
                      <a:pt x="17143" y="6727"/>
                      <a:pt x="16716" y="7204"/>
                    </a:cubicBezTo>
                    <a:cubicBezTo>
                      <a:pt x="16390" y="7580"/>
                      <a:pt x="16164" y="8007"/>
                      <a:pt x="15788" y="8383"/>
                    </a:cubicBezTo>
                    <a:cubicBezTo>
                      <a:pt x="15361" y="8835"/>
                      <a:pt x="14934" y="9337"/>
                      <a:pt x="14533" y="9839"/>
                    </a:cubicBezTo>
                    <a:cubicBezTo>
                      <a:pt x="14156" y="10366"/>
                      <a:pt x="13855" y="10416"/>
                      <a:pt x="13253" y="10517"/>
                    </a:cubicBezTo>
                    <a:cubicBezTo>
                      <a:pt x="12299" y="10667"/>
                      <a:pt x="11320" y="10893"/>
                      <a:pt x="10366" y="11194"/>
                    </a:cubicBezTo>
                    <a:cubicBezTo>
                      <a:pt x="9714" y="11420"/>
                      <a:pt x="9086" y="11747"/>
                      <a:pt x="8434" y="11998"/>
                    </a:cubicBezTo>
                    <a:cubicBezTo>
                      <a:pt x="7530" y="12324"/>
                      <a:pt x="6652" y="12625"/>
                      <a:pt x="5798" y="13027"/>
                    </a:cubicBezTo>
                    <a:cubicBezTo>
                      <a:pt x="5071" y="13378"/>
                      <a:pt x="4368" y="13830"/>
                      <a:pt x="3715" y="14307"/>
                    </a:cubicBezTo>
                    <a:cubicBezTo>
                      <a:pt x="3364" y="14558"/>
                      <a:pt x="2987" y="14758"/>
                      <a:pt x="2561" y="14884"/>
                    </a:cubicBezTo>
                    <a:cubicBezTo>
                      <a:pt x="2335" y="14934"/>
                      <a:pt x="2109" y="15009"/>
                      <a:pt x="1883" y="15035"/>
                    </a:cubicBezTo>
                    <a:cubicBezTo>
                      <a:pt x="1582" y="15060"/>
                      <a:pt x="1306" y="15035"/>
                      <a:pt x="1005" y="14959"/>
                    </a:cubicBezTo>
                    <a:cubicBezTo>
                      <a:pt x="703" y="14909"/>
                      <a:pt x="302" y="15035"/>
                      <a:pt x="1" y="14959"/>
                    </a:cubicBezTo>
                    <a:cubicBezTo>
                      <a:pt x="252" y="14583"/>
                      <a:pt x="678" y="14382"/>
                      <a:pt x="1005" y="14106"/>
                    </a:cubicBezTo>
                    <a:cubicBezTo>
                      <a:pt x="1356" y="13805"/>
                      <a:pt x="1707" y="13478"/>
                      <a:pt x="2009" y="13127"/>
                    </a:cubicBezTo>
                    <a:cubicBezTo>
                      <a:pt x="2335" y="12751"/>
                      <a:pt x="2586" y="12274"/>
                      <a:pt x="2887" y="11872"/>
                    </a:cubicBezTo>
                    <a:cubicBezTo>
                      <a:pt x="3238" y="11420"/>
                      <a:pt x="3640" y="11094"/>
                      <a:pt x="3841" y="10517"/>
                    </a:cubicBezTo>
                    <a:cubicBezTo>
                      <a:pt x="3941" y="10115"/>
                      <a:pt x="4016" y="9689"/>
                      <a:pt x="4042" y="9262"/>
                    </a:cubicBezTo>
                    <a:cubicBezTo>
                      <a:pt x="4117" y="8810"/>
                      <a:pt x="4217" y="8358"/>
                      <a:pt x="4343" y="7906"/>
                    </a:cubicBezTo>
                    <a:cubicBezTo>
                      <a:pt x="4468" y="7480"/>
                      <a:pt x="4518" y="7028"/>
                      <a:pt x="4619" y="6626"/>
                    </a:cubicBezTo>
                    <a:cubicBezTo>
                      <a:pt x="4694" y="6375"/>
                      <a:pt x="4769" y="5472"/>
                      <a:pt x="4845" y="5472"/>
                    </a:cubicBezTo>
                    <a:cubicBezTo>
                      <a:pt x="6200" y="5522"/>
                      <a:pt x="7681" y="4242"/>
                      <a:pt x="8835" y="3590"/>
                    </a:cubicBezTo>
                    <a:cubicBezTo>
                      <a:pt x="9312" y="3313"/>
                      <a:pt x="9764" y="3037"/>
                      <a:pt x="10241" y="2761"/>
                    </a:cubicBezTo>
                    <a:cubicBezTo>
                      <a:pt x="10919" y="2360"/>
                      <a:pt x="11596" y="1958"/>
                      <a:pt x="12249" y="1557"/>
                    </a:cubicBezTo>
                    <a:cubicBezTo>
                      <a:pt x="13152" y="1055"/>
                      <a:pt x="14131" y="0"/>
                      <a:pt x="15211" y="25"/>
                    </a:cubicBezTo>
                    <a:cubicBezTo>
                      <a:pt x="15738" y="51"/>
                      <a:pt x="16114" y="377"/>
                      <a:pt x="16641" y="427"/>
                    </a:cubicBezTo>
                    <a:cubicBezTo>
                      <a:pt x="17168" y="477"/>
                      <a:pt x="17771" y="327"/>
                      <a:pt x="18247" y="578"/>
                    </a:cubicBezTo>
                    <a:cubicBezTo>
                      <a:pt x="19051" y="1029"/>
                      <a:pt x="19678" y="1808"/>
                      <a:pt x="20406" y="2385"/>
                    </a:cubicBezTo>
                    <a:cubicBezTo>
                      <a:pt x="21059" y="2887"/>
                      <a:pt x="21837" y="3238"/>
                      <a:pt x="22188" y="39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64130"/>
                    </a:srgbClr>
                  </a:gs>
                  <a:gs pos="34000">
                    <a:schemeClr val="accent1">
                      <a:alpha val="64130"/>
                    </a:schemeClr>
                  </a:gs>
                  <a:gs pos="100000">
                    <a:schemeClr val="accent1">
                      <a:alpha val="6413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62"/>
              <p:cNvSpPr/>
              <p:nvPr/>
            </p:nvSpPr>
            <p:spPr>
              <a:xfrm>
                <a:off x="4151746" y="3107983"/>
                <a:ext cx="639865" cy="767065"/>
              </a:xfrm>
              <a:custGeom>
                <a:avLst/>
                <a:gdLst/>
                <a:ahLst/>
                <a:cxnLst/>
                <a:rect l="l" t="t" r="r" b="b"/>
                <a:pathLst>
                  <a:path w="10267" h="12308" extrusionOk="0">
                    <a:moveTo>
                      <a:pt x="10266" y="0"/>
                    </a:moveTo>
                    <a:cubicBezTo>
                      <a:pt x="9789" y="301"/>
                      <a:pt x="9312" y="577"/>
                      <a:pt x="8836" y="854"/>
                    </a:cubicBezTo>
                    <a:cubicBezTo>
                      <a:pt x="7703" y="1494"/>
                      <a:pt x="6257" y="2737"/>
                      <a:pt x="4899" y="2737"/>
                    </a:cubicBezTo>
                    <a:cubicBezTo>
                      <a:pt x="4873" y="2737"/>
                      <a:pt x="4846" y="2737"/>
                      <a:pt x="4820" y="2736"/>
                    </a:cubicBezTo>
                    <a:cubicBezTo>
                      <a:pt x="4770" y="2736"/>
                      <a:pt x="4669" y="3639"/>
                      <a:pt x="4619" y="3865"/>
                    </a:cubicBezTo>
                    <a:cubicBezTo>
                      <a:pt x="4519" y="4292"/>
                      <a:pt x="4468" y="4744"/>
                      <a:pt x="4343" y="5170"/>
                    </a:cubicBezTo>
                    <a:cubicBezTo>
                      <a:pt x="4217" y="5597"/>
                      <a:pt x="4117" y="6049"/>
                      <a:pt x="4042" y="6501"/>
                    </a:cubicBezTo>
                    <a:cubicBezTo>
                      <a:pt x="3991" y="6927"/>
                      <a:pt x="3941" y="7354"/>
                      <a:pt x="3841" y="7781"/>
                    </a:cubicBezTo>
                    <a:cubicBezTo>
                      <a:pt x="3640" y="8333"/>
                      <a:pt x="3239" y="8684"/>
                      <a:pt x="2887" y="9136"/>
                    </a:cubicBezTo>
                    <a:cubicBezTo>
                      <a:pt x="2586" y="9538"/>
                      <a:pt x="2335" y="10015"/>
                      <a:pt x="1984" y="10391"/>
                    </a:cubicBezTo>
                    <a:cubicBezTo>
                      <a:pt x="1682" y="10742"/>
                      <a:pt x="1356" y="11069"/>
                      <a:pt x="1005" y="11345"/>
                    </a:cubicBezTo>
                    <a:cubicBezTo>
                      <a:pt x="653" y="11621"/>
                      <a:pt x="227" y="11847"/>
                      <a:pt x="1" y="12223"/>
                    </a:cubicBezTo>
                    <a:cubicBezTo>
                      <a:pt x="64" y="12239"/>
                      <a:pt x="131" y="12245"/>
                      <a:pt x="201" y="12245"/>
                    </a:cubicBezTo>
                    <a:cubicBezTo>
                      <a:pt x="390" y="12245"/>
                      <a:pt x="595" y="12202"/>
                      <a:pt x="792" y="12202"/>
                    </a:cubicBezTo>
                    <a:cubicBezTo>
                      <a:pt x="865" y="12202"/>
                      <a:pt x="936" y="12207"/>
                      <a:pt x="1005" y="12223"/>
                    </a:cubicBezTo>
                    <a:cubicBezTo>
                      <a:pt x="1212" y="12280"/>
                      <a:pt x="1433" y="12308"/>
                      <a:pt x="1658" y="12308"/>
                    </a:cubicBezTo>
                    <a:cubicBezTo>
                      <a:pt x="1733" y="12308"/>
                      <a:pt x="1808" y="12305"/>
                      <a:pt x="1883" y="12299"/>
                    </a:cubicBezTo>
                    <a:cubicBezTo>
                      <a:pt x="2109" y="12248"/>
                      <a:pt x="2335" y="12198"/>
                      <a:pt x="2561" y="12123"/>
                    </a:cubicBezTo>
                    <a:cubicBezTo>
                      <a:pt x="2636" y="12048"/>
                      <a:pt x="2737" y="11972"/>
                      <a:pt x="2812" y="11897"/>
                    </a:cubicBezTo>
                    <a:cubicBezTo>
                      <a:pt x="3590" y="11320"/>
                      <a:pt x="4142" y="10617"/>
                      <a:pt x="4970" y="10015"/>
                    </a:cubicBezTo>
                    <a:cubicBezTo>
                      <a:pt x="5773" y="9412"/>
                      <a:pt x="6727" y="9211"/>
                      <a:pt x="7530" y="8609"/>
                    </a:cubicBezTo>
                    <a:cubicBezTo>
                      <a:pt x="8610" y="7781"/>
                      <a:pt x="9011" y="6375"/>
                      <a:pt x="9237" y="5170"/>
                    </a:cubicBezTo>
                    <a:cubicBezTo>
                      <a:pt x="9488" y="3715"/>
                      <a:pt x="9714" y="1657"/>
                      <a:pt x="1026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BAFBD">
                      <a:alpha val="64130"/>
                    </a:srgbClr>
                  </a:gs>
                  <a:gs pos="100000">
                    <a:srgbClr val="FFFFFF">
                      <a:alpha val="6413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2" name="Google Shape;1452;p62"/>
            <p:cNvSpPr/>
            <p:nvPr/>
          </p:nvSpPr>
          <p:spPr>
            <a:xfrm>
              <a:off x="1937435" y="4637660"/>
              <a:ext cx="664389" cy="71670"/>
            </a:xfrm>
            <a:custGeom>
              <a:avLst/>
              <a:gdLst/>
              <a:ahLst/>
              <a:cxnLst/>
              <a:rect l="l" t="t" r="r" b="b"/>
              <a:pathLst>
                <a:path w="13970" h="1507" extrusionOk="0">
                  <a:moveTo>
                    <a:pt x="12890" y="1"/>
                  </a:moveTo>
                  <a:cubicBezTo>
                    <a:pt x="12764" y="1"/>
                    <a:pt x="12639" y="51"/>
                    <a:pt x="12513" y="76"/>
                  </a:cubicBezTo>
                  <a:lnTo>
                    <a:pt x="12212" y="76"/>
                  </a:lnTo>
                  <a:cubicBezTo>
                    <a:pt x="12011" y="76"/>
                    <a:pt x="11786" y="126"/>
                    <a:pt x="11585" y="176"/>
                  </a:cubicBezTo>
                  <a:cubicBezTo>
                    <a:pt x="11409" y="252"/>
                    <a:pt x="11233" y="277"/>
                    <a:pt x="11058" y="277"/>
                  </a:cubicBezTo>
                  <a:cubicBezTo>
                    <a:pt x="10882" y="277"/>
                    <a:pt x="10737" y="170"/>
                    <a:pt x="10574" y="170"/>
                  </a:cubicBezTo>
                  <a:cubicBezTo>
                    <a:pt x="10528" y="170"/>
                    <a:pt x="10480" y="179"/>
                    <a:pt x="10430" y="201"/>
                  </a:cubicBezTo>
                  <a:cubicBezTo>
                    <a:pt x="10204" y="277"/>
                    <a:pt x="10079" y="402"/>
                    <a:pt x="9878" y="452"/>
                  </a:cubicBezTo>
                  <a:cubicBezTo>
                    <a:pt x="9543" y="557"/>
                    <a:pt x="9191" y="609"/>
                    <a:pt x="8836" y="609"/>
                  </a:cubicBezTo>
                  <a:cubicBezTo>
                    <a:pt x="8765" y="609"/>
                    <a:pt x="8694" y="607"/>
                    <a:pt x="8623" y="603"/>
                  </a:cubicBezTo>
                  <a:cubicBezTo>
                    <a:pt x="8171" y="603"/>
                    <a:pt x="7694" y="603"/>
                    <a:pt x="7243" y="578"/>
                  </a:cubicBezTo>
                  <a:cubicBezTo>
                    <a:pt x="7142" y="553"/>
                    <a:pt x="7042" y="540"/>
                    <a:pt x="6945" y="540"/>
                  </a:cubicBezTo>
                  <a:cubicBezTo>
                    <a:pt x="6847" y="540"/>
                    <a:pt x="6753" y="553"/>
                    <a:pt x="6665" y="578"/>
                  </a:cubicBezTo>
                  <a:cubicBezTo>
                    <a:pt x="6414" y="678"/>
                    <a:pt x="6138" y="728"/>
                    <a:pt x="5887" y="754"/>
                  </a:cubicBezTo>
                  <a:cubicBezTo>
                    <a:pt x="5781" y="736"/>
                    <a:pt x="5687" y="718"/>
                    <a:pt x="5597" y="718"/>
                  </a:cubicBezTo>
                  <a:cubicBezTo>
                    <a:pt x="5559" y="718"/>
                    <a:pt x="5523" y="721"/>
                    <a:pt x="5486" y="728"/>
                  </a:cubicBezTo>
                  <a:cubicBezTo>
                    <a:pt x="5310" y="754"/>
                    <a:pt x="5134" y="779"/>
                    <a:pt x="4984" y="804"/>
                  </a:cubicBezTo>
                  <a:cubicBezTo>
                    <a:pt x="4356" y="904"/>
                    <a:pt x="3729" y="854"/>
                    <a:pt x="3101" y="904"/>
                  </a:cubicBezTo>
                  <a:cubicBezTo>
                    <a:pt x="2775" y="929"/>
                    <a:pt x="2424" y="904"/>
                    <a:pt x="2097" y="979"/>
                  </a:cubicBezTo>
                  <a:cubicBezTo>
                    <a:pt x="1872" y="1005"/>
                    <a:pt x="1671" y="1030"/>
                    <a:pt x="1445" y="1055"/>
                  </a:cubicBezTo>
                  <a:cubicBezTo>
                    <a:pt x="1194" y="1055"/>
                    <a:pt x="968" y="1105"/>
                    <a:pt x="717" y="1105"/>
                  </a:cubicBezTo>
                  <a:cubicBezTo>
                    <a:pt x="700" y="1105"/>
                    <a:pt x="655" y="1104"/>
                    <a:pt x="595" y="1104"/>
                  </a:cubicBezTo>
                  <a:cubicBezTo>
                    <a:pt x="386" y="1104"/>
                    <a:pt x="0" y="1119"/>
                    <a:pt x="39" y="1256"/>
                  </a:cubicBezTo>
                  <a:cubicBezTo>
                    <a:pt x="322" y="1283"/>
                    <a:pt x="609" y="1291"/>
                    <a:pt x="897" y="1291"/>
                  </a:cubicBezTo>
                  <a:cubicBezTo>
                    <a:pt x="1451" y="1291"/>
                    <a:pt x="2011" y="1259"/>
                    <a:pt x="2563" y="1259"/>
                  </a:cubicBezTo>
                  <a:cubicBezTo>
                    <a:pt x="2795" y="1259"/>
                    <a:pt x="3024" y="1264"/>
                    <a:pt x="3252" y="1281"/>
                  </a:cubicBezTo>
                  <a:cubicBezTo>
                    <a:pt x="3980" y="1356"/>
                    <a:pt x="4683" y="1507"/>
                    <a:pt x="5410" y="1507"/>
                  </a:cubicBezTo>
                  <a:cubicBezTo>
                    <a:pt x="6113" y="1507"/>
                    <a:pt x="6816" y="1356"/>
                    <a:pt x="7519" y="1356"/>
                  </a:cubicBezTo>
                  <a:cubicBezTo>
                    <a:pt x="8648" y="1356"/>
                    <a:pt x="9803" y="1306"/>
                    <a:pt x="10932" y="1306"/>
                  </a:cubicBezTo>
                  <a:cubicBezTo>
                    <a:pt x="11284" y="1306"/>
                    <a:pt x="11635" y="1281"/>
                    <a:pt x="11986" y="1281"/>
                  </a:cubicBezTo>
                  <a:cubicBezTo>
                    <a:pt x="12187" y="1293"/>
                    <a:pt x="12382" y="1299"/>
                    <a:pt x="12573" y="1299"/>
                  </a:cubicBezTo>
                  <a:cubicBezTo>
                    <a:pt x="12764" y="1299"/>
                    <a:pt x="12953" y="1293"/>
                    <a:pt x="13141" y="1281"/>
                  </a:cubicBezTo>
                  <a:cubicBezTo>
                    <a:pt x="13283" y="1263"/>
                    <a:pt x="13412" y="1245"/>
                    <a:pt x="13547" y="1245"/>
                  </a:cubicBezTo>
                  <a:cubicBezTo>
                    <a:pt x="13603" y="1245"/>
                    <a:pt x="13659" y="1248"/>
                    <a:pt x="13718" y="1256"/>
                  </a:cubicBezTo>
                  <a:cubicBezTo>
                    <a:pt x="13969" y="1256"/>
                    <a:pt x="13919" y="1055"/>
                    <a:pt x="13869" y="854"/>
                  </a:cubicBezTo>
                  <a:lnTo>
                    <a:pt x="13894" y="804"/>
                  </a:lnTo>
                  <a:lnTo>
                    <a:pt x="13417" y="352"/>
                  </a:lnTo>
                  <a:cubicBezTo>
                    <a:pt x="13317" y="252"/>
                    <a:pt x="13040" y="1"/>
                    <a:pt x="12890" y="1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62"/>
            <p:cNvSpPr/>
            <p:nvPr/>
          </p:nvSpPr>
          <p:spPr>
            <a:xfrm>
              <a:off x="1681428" y="4626674"/>
              <a:ext cx="225664" cy="53028"/>
            </a:xfrm>
            <a:custGeom>
              <a:avLst/>
              <a:gdLst/>
              <a:ahLst/>
              <a:cxnLst/>
              <a:rect l="l" t="t" r="r" b="b"/>
              <a:pathLst>
                <a:path w="4745" h="1115" extrusionOk="0">
                  <a:moveTo>
                    <a:pt x="2274" y="1"/>
                  </a:moveTo>
                  <a:cubicBezTo>
                    <a:pt x="2236" y="1"/>
                    <a:pt x="2198" y="3"/>
                    <a:pt x="2159" y="6"/>
                  </a:cubicBezTo>
                  <a:cubicBezTo>
                    <a:pt x="1833" y="81"/>
                    <a:pt x="1557" y="232"/>
                    <a:pt x="1306" y="407"/>
                  </a:cubicBezTo>
                  <a:cubicBezTo>
                    <a:pt x="1030" y="558"/>
                    <a:pt x="729" y="583"/>
                    <a:pt x="478" y="734"/>
                  </a:cubicBezTo>
                  <a:cubicBezTo>
                    <a:pt x="202" y="884"/>
                    <a:pt x="1" y="1085"/>
                    <a:pt x="478" y="1110"/>
                  </a:cubicBezTo>
                  <a:cubicBezTo>
                    <a:pt x="517" y="1113"/>
                    <a:pt x="556" y="1114"/>
                    <a:pt x="594" y="1114"/>
                  </a:cubicBezTo>
                  <a:cubicBezTo>
                    <a:pt x="902" y="1114"/>
                    <a:pt x="1195" y="1035"/>
                    <a:pt x="1507" y="1035"/>
                  </a:cubicBezTo>
                  <a:lnTo>
                    <a:pt x="2486" y="1035"/>
                  </a:lnTo>
                  <a:cubicBezTo>
                    <a:pt x="3214" y="1035"/>
                    <a:pt x="3916" y="1010"/>
                    <a:pt x="4619" y="1010"/>
                  </a:cubicBezTo>
                  <a:lnTo>
                    <a:pt x="4745" y="934"/>
                  </a:lnTo>
                  <a:cubicBezTo>
                    <a:pt x="4494" y="734"/>
                    <a:pt x="4192" y="583"/>
                    <a:pt x="3891" y="508"/>
                  </a:cubicBezTo>
                  <a:cubicBezTo>
                    <a:pt x="3590" y="432"/>
                    <a:pt x="3314" y="332"/>
                    <a:pt x="3013" y="207"/>
                  </a:cubicBezTo>
                  <a:cubicBezTo>
                    <a:pt x="2794" y="75"/>
                    <a:pt x="2536" y="1"/>
                    <a:pt x="2274" y="1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62"/>
            <p:cNvSpPr/>
            <p:nvPr/>
          </p:nvSpPr>
          <p:spPr>
            <a:xfrm>
              <a:off x="2031173" y="4281209"/>
              <a:ext cx="1068397" cy="456750"/>
            </a:xfrm>
            <a:custGeom>
              <a:avLst/>
              <a:gdLst/>
              <a:ahLst/>
              <a:cxnLst/>
              <a:rect l="l" t="t" r="r" b="b"/>
              <a:pathLst>
                <a:path w="22465" h="9604" extrusionOk="0">
                  <a:moveTo>
                    <a:pt x="9326" y="1"/>
                  </a:moveTo>
                  <a:cubicBezTo>
                    <a:pt x="8603" y="1"/>
                    <a:pt x="7875" y="63"/>
                    <a:pt x="7154" y="91"/>
                  </a:cubicBezTo>
                  <a:cubicBezTo>
                    <a:pt x="6878" y="66"/>
                    <a:pt x="6602" y="54"/>
                    <a:pt x="6329" y="54"/>
                  </a:cubicBezTo>
                  <a:cubicBezTo>
                    <a:pt x="6056" y="54"/>
                    <a:pt x="5786" y="66"/>
                    <a:pt x="5523" y="91"/>
                  </a:cubicBezTo>
                  <a:cubicBezTo>
                    <a:pt x="5046" y="192"/>
                    <a:pt x="4569" y="368"/>
                    <a:pt x="4142" y="593"/>
                  </a:cubicBezTo>
                  <a:cubicBezTo>
                    <a:pt x="3214" y="1045"/>
                    <a:pt x="2134" y="1422"/>
                    <a:pt x="1256" y="1999"/>
                  </a:cubicBezTo>
                  <a:cubicBezTo>
                    <a:pt x="930" y="2200"/>
                    <a:pt x="628" y="2426"/>
                    <a:pt x="352" y="2702"/>
                  </a:cubicBezTo>
                  <a:cubicBezTo>
                    <a:pt x="202" y="2802"/>
                    <a:pt x="126" y="2953"/>
                    <a:pt x="76" y="3128"/>
                  </a:cubicBezTo>
                  <a:cubicBezTo>
                    <a:pt x="1" y="3630"/>
                    <a:pt x="879" y="3731"/>
                    <a:pt x="1206" y="3806"/>
                  </a:cubicBezTo>
                  <a:cubicBezTo>
                    <a:pt x="1632" y="3907"/>
                    <a:pt x="2059" y="4007"/>
                    <a:pt x="2461" y="4082"/>
                  </a:cubicBezTo>
                  <a:cubicBezTo>
                    <a:pt x="2862" y="4157"/>
                    <a:pt x="3239" y="4233"/>
                    <a:pt x="3615" y="4258"/>
                  </a:cubicBezTo>
                  <a:cubicBezTo>
                    <a:pt x="4142" y="4258"/>
                    <a:pt x="4669" y="4358"/>
                    <a:pt x="5171" y="4559"/>
                  </a:cubicBezTo>
                  <a:cubicBezTo>
                    <a:pt x="5573" y="4760"/>
                    <a:pt x="5949" y="5036"/>
                    <a:pt x="6376" y="5212"/>
                  </a:cubicBezTo>
                  <a:cubicBezTo>
                    <a:pt x="6778" y="5387"/>
                    <a:pt x="7154" y="5663"/>
                    <a:pt x="7581" y="5839"/>
                  </a:cubicBezTo>
                  <a:cubicBezTo>
                    <a:pt x="8133" y="6065"/>
                    <a:pt x="8710" y="6316"/>
                    <a:pt x="9237" y="6617"/>
                  </a:cubicBezTo>
                  <a:cubicBezTo>
                    <a:pt x="9589" y="6893"/>
                    <a:pt x="9940" y="7194"/>
                    <a:pt x="10266" y="7521"/>
                  </a:cubicBezTo>
                  <a:cubicBezTo>
                    <a:pt x="10442" y="7671"/>
                    <a:pt x="10643" y="7822"/>
                    <a:pt x="10844" y="7922"/>
                  </a:cubicBezTo>
                  <a:cubicBezTo>
                    <a:pt x="10969" y="7998"/>
                    <a:pt x="11095" y="8048"/>
                    <a:pt x="11220" y="8123"/>
                  </a:cubicBezTo>
                  <a:cubicBezTo>
                    <a:pt x="11672" y="8299"/>
                    <a:pt x="12048" y="8575"/>
                    <a:pt x="12375" y="8926"/>
                  </a:cubicBezTo>
                  <a:cubicBezTo>
                    <a:pt x="12826" y="9428"/>
                    <a:pt x="12877" y="9604"/>
                    <a:pt x="13579" y="9604"/>
                  </a:cubicBezTo>
                  <a:cubicBezTo>
                    <a:pt x="14684" y="9579"/>
                    <a:pt x="15813" y="9478"/>
                    <a:pt x="16918" y="9303"/>
                  </a:cubicBezTo>
                  <a:cubicBezTo>
                    <a:pt x="17269" y="9269"/>
                    <a:pt x="17620" y="9258"/>
                    <a:pt x="17971" y="9258"/>
                  </a:cubicBezTo>
                  <a:cubicBezTo>
                    <a:pt x="18672" y="9258"/>
                    <a:pt x="19369" y="9303"/>
                    <a:pt x="20055" y="9303"/>
                  </a:cubicBezTo>
                  <a:lnTo>
                    <a:pt x="20331" y="9303"/>
                  </a:lnTo>
                  <a:cubicBezTo>
                    <a:pt x="20758" y="9303"/>
                    <a:pt x="21209" y="9253"/>
                    <a:pt x="21636" y="9253"/>
                  </a:cubicBezTo>
                  <a:cubicBezTo>
                    <a:pt x="21912" y="9253"/>
                    <a:pt x="22088" y="9127"/>
                    <a:pt x="22339" y="9127"/>
                  </a:cubicBezTo>
                  <a:lnTo>
                    <a:pt x="22464" y="8650"/>
                  </a:lnTo>
                  <a:cubicBezTo>
                    <a:pt x="22464" y="8474"/>
                    <a:pt x="22163" y="8299"/>
                    <a:pt x="21962" y="8198"/>
                  </a:cubicBezTo>
                  <a:cubicBezTo>
                    <a:pt x="21485" y="7922"/>
                    <a:pt x="21059" y="7596"/>
                    <a:pt x="20657" y="7245"/>
                  </a:cubicBezTo>
                  <a:cubicBezTo>
                    <a:pt x="20231" y="6868"/>
                    <a:pt x="19879" y="6416"/>
                    <a:pt x="19628" y="5914"/>
                  </a:cubicBezTo>
                  <a:cubicBezTo>
                    <a:pt x="19478" y="5513"/>
                    <a:pt x="19302" y="5111"/>
                    <a:pt x="19101" y="4760"/>
                  </a:cubicBezTo>
                  <a:cubicBezTo>
                    <a:pt x="18700" y="4132"/>
                    <a:pt x="18147" y="3756"/>
                    <a:pt x="17595" y="3304"/>
                  </a:cubicBezTo>
                  <a:cubicBezTo>
                    <a:pt x="16742" y="2576"/>
                    <a:pt x="15838" y="1924"/>
                    <a:pt x="14885" y="1346"/>
                  </a:cubicBezTo>
                  <a:cubicBezTo>
                    <a:pt x="13730" y="694"/>
                    <a:pt x="12224" y="418"/>
                    <a:pt x="10919" y="142"/>
                  </a:cubicBezTo>
                  <a:cubicBezTo>
                    <a:pt x="10395" y="35"/>
                    <a:pt x="9862" y="1"/>
                    <a:pt x="9326" y="1"/>
                  </a:cubicBezTo>
                  <a:close/>
                </a:path>
              </a:pathLst>
            </a:custGeom>
            <a:gradFill>
              <a:gsLst>
                <a:gs pos="0">
                  <a:srgbClr val="007FA2">
                    <a:alpha val="13590"/>
                  </a:srgbClr>
                </a:gs>
                <a:gs pos="100000">
                  <a:srgbClr val="02181E">
                    <a:alpha val="1359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62"/>
            <p:cNvSpPr/>
            <p:nvPr/>
          </p:nvSpPr>
          <p:spPr>
            <a:xfrm>
              <a:off x="2148167" y="4445476"/>
              <a:ext cx="836788" cy="292484"/>
            </a:xfrm>
            <a:custGeom>
              <a:avLst/>
              <a:gdLst/>
              <a:ahLst/>
              <a:cxnLst/>
              <a:rect l="l" t="t" r="r" b="b"/>
              <a:pathLst>
                <a:path w="17595" h="6150" extrusionOk="0">
                  <a:moveTo>
                    <a:pt x="3263" y="1"/>
                  </a:moveTo>
                  <a:cubicBezTo>
                    <a:pt x="2711" y="1"/>
                    <a:pt x="2159" y="101"/>
                    <a:pt x="1607" y="227"/>
                  </a:cubicBezTo>
                  <a:cubicBezTo>
                    <a:pt x="1055" y="327"/>
                    <a:pt x="528" y="453"/>
                    <a:pt x="1" y="628"/>
                  </a:cubicBezTo>
                  <a:cubicBezTo>
                    <a:pt x="402" y="729"/>
                    <a:pt x="779" y="779"/>
                    <a:pt x="1155" y="829"/>
                  </a:cubicBezTo>
                  <a:cubicBezTo>
                    <a:pt x="1682" y="829"/>
                    <a:pt x="2209" y="904"/>
                    <a:pt x="2711" y="1105"/>
                  </a:cubicBezTo>
                  <a:cubicBezTo>
                    <a:pt x="3113" y="1306"/>
                    <a:pt x="3489" y="1607"/>
                    <a:pt x="3916" y="1758"/>
                  </a:cubicBezTo>
                  <a:cubicBezTo>
                    <a:pt x="4318" y="1933"/>
                    <a:pt x="4694" y="2209"/>
                    <a:pt x="5121" y="2385"/>
                  </a:cubicBezTo>
                  <a:cubicBezTo>
                    <a:pt x="5673" y="2611"/>
                    <a:pt x="6250" y="2862"/>
                    <a:pt x="6777" y="3163"/>
                  </a:cubicBezTo>
                  <a:cubicBezTo>
                    <a:pt x="7129" y="3439"/>
                    <a:pt x="7480" y="3740"/>
                    <a:pt x="7806" y="4067"/>
                  </a:cubicBezTo>
                  <a:cubicBezTo>
                    <a:pt x="8082" y="4318"/>
                    <a:pt x="8409" y="4519"/>
                    <a:pt x="8760" y="4669"/>
                  </a:cubicBezTo>
                  <a:cubicBezTo>
                    <a:pt x="9212" y="4845"/>
                    <a:pt x="9588" y="5121"/>
                    <a:pt x="9915" y="5497"/>
                  </a:cubicBezTo>
                  <a:cubicBezTo>
                    <a:pt x="10366" y="5974"/>
                    <a:pt x="10417" y="6150"/>
                    <a:pt x="11119" y="6150"/>
                  </a:cubicBezTo>
                  <a:cubicBezTo>
                    <a:pt x="12224" y="6125"/>
                    <a:pt x="13353" y="6024"/>
                    <a:pt x="14458" y="5874"/>
                  </a:cubicBezTo>
                  <a:cubicBezTo>
                    <a:pt x="14809" y="5832"/>
                    <a:pt x="15160" y="5818"/>
                    <a:pt x="15511" y="5818"/>
                  </a:cubicBezTo>
                  <a:cubicBezTo>
                    <a:pt x="16212" y="5818"/>
                    <a:pt x="16909" y="5874"/>
                    <a:pt x="17595" y="5874"/>
                  </a:cubicBezTo>
                  <a:lnTo>
                    <a:pt x="17494" y="5748"/>
                  </a:lnTo>
                  <a:cubicBezTo>
                    <a:pt x="16767" y="4870"/>
                    <a:pt x="15938" y="4067"/>
                    <a:pt x="15060" y="3389"/>
                  </a:cubicBezTo>
                  <a:cubicBezTo>
                    <a:pt x="13679" y="2360"/>
                    <a:pt x="11872" y="1808"/>
                    <a:pt x="10291" y="1180"/>
                  </a:cubicBezTo>
                  <a:cubicBezTo>
                    <a:pt x="8760" y="603"/>
                    <a:pt x="7028" y="553"/>
                    <a:pt x="5397" y="302"/>
                  </a:cubicBezTo>
                  <a:cubicBezTo>
                    <a:pt x="4694" y="151"/>
                    <a:pt x="3991" y="51"/>
                    <a:pt x="3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62"/>
            <p:cNvSpPr/>
            <p:nvPr/>
          </p:nvSpPr>
          <p:spPr>
            <a:xfrm>
              <a:off x="2032410" y="4363152"/>
              <a:ext cx="515675" cy="294861"/>
            </a:xfrm>
            <a:custGeom>
              <a:avLst/>
              <a:gdLst/>
              <a:ahLst/>
              <a:cxnLst/>
              <a:rect l="l" t="t" r="r" b="b"/>
              <a:pathLst>
                <a:path w="10843" h="6200" extrusionOk="0">
                  <a:moveTo>
                    <a:pt x="6406" y="1"/>
                  </a:moveTo>
                  <a:cubicBezTo>
                    <a:pt x="5628" y="1"/>
                    <a:pt x="4854" y="73"/>
                    <a:pt x="4091" y="226"/>
                  </a:cubicBezTo>
                  <a:cubicBezTo>
                    <a:pt x="3288" y="376"/>
                    <a:pt x="2485" y="627"/>
                    <a:pt x="1707" y="753"/>
                  </a:cubicBezTo>
                  <a:cubicBezTo>
                    <a:pt x="1230" y="803"/>
                    <a:pt x="778" y="878"/>
                    <a:pt x="326" y="979"/>
                  </a:cubicBezTo>
                  <a:cubicBezTo>
                    <a:pt x="201" y="1079"/>
                    <a:pt x="100" y="1230"/>
                    <a:pt x="75" y="1405"/>
                  </a:cubicBezTo>
                  <a:cubicBezTo>
                    <a:pt x="0" y="1907"/>
                    <a:pt x="878" y="2008"/>
                    <a:pt x="1205" y="2083"/>
                  </a:cubicBezTo>
                  <a:cubicBezTo>
                    <a:pt x="1631" y="2184"/>
                    <a:pt x="2033" y="2284"/>
                    <a:pt x="2460" y="2359"/>
                  </a:cubicBezTo>
                  <a:cubicBezTo>
                    <a:pt x="2836" y="2434"/>
                    <a:pt x="3213" y="2510"/>
                    <a:pt x="3614" y="2535"/>
                  </a:cubicBezTo>
                  <a:cubicBezTo>
                    <a:pt x="4141" y="2535"/>
                    <a:pt x="4668" y="2635"/>
                    <a:pt x="5170" y="2836"/>
                  </a:cubicBezTo>
                  <a:cubicBezTo>
                    <a:pt x="5572" y="3037"/>
                    <a:pt x="5948" y="3313"/>
                    <a:pt x="6350" y="3489"/>
                  </a:cubicBezTo>
                  <a:cubicBezTo>
                    <a:pt x="6777" y="3664"/>
                    <a:pt x="7128" y="3940"/>
                    <a:pt x="7555" y="4116"/>
                  </a:cubicBezTo>
                  <a:cubicBezTo>
                    <a:pt x="8132" y="4342"/>
                    <a:pt x="8684" y="4593"/>
                    <a:pt x="9211" y="4894"/>
                  </a:cubicBezTo>
                  <a:cubicBezTo>
                    <a:pt x="9588" y="5170"/>
                    <a:pt x="9939" y="5471"/>
                    <a:pt x="10240" y="5798"/>
                  </a:cubicBezTo>
                  <a:cubicBezTo>
                    <a:pt x="10416" y="5948"/>
                    <a:pt x="10617" y="6099"/>
                    <a:pt x="10843" y="6199"/>
                  </a:cubicBezTo>
                  <a:cubicBezTo>
                    <a:pt x="10792" y="5999"/>
                    <a:pt x="10742" y="5773"/>
                    <a:pt x="10692" y="5572"/>
                  </a:cubicBezTo>
                  <a:cubicBezTo>
                    <a:pt x="10516" y="4794"/>
                    <a:pt x="10592" y="3991"/>
                    <a:pt x="10341" y="3213"/>
                  </a:cubicBezTo>
                  <a:cubicBezTo>
                    <a:pt x="10014" y="2284"/>
                    <a:pt x="9538" y="1405"/>
                    <a:pt x="8910" y="627"/>
                  </a:cubicBezTo>
                  <a:cubicBezTo>
                    <a:pt x="8534" y="151"/>
                    <a:pt x="8082" y="100"/>
                    <a:pt x="7530" y="50"/>
                  </a:cubicBezTo>
                  <a:cubicBezTo>
                    <a:pt x="7155" y="18"/>
                    <a:pt x="6780" y="1"/>
                    <a:pt x="6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62"/>
            <p:cNvSpPr/>
            <p:nvPr/>
          </p:nvSpPr>
          <p:spPr>
            <a:xfrm>
              <a:off x="2345106" y="3703040"/>
              <a:ext cx="870222" cy="397540"/>
            </a:xfrm>
            <a:custGeom>
              <a:avLst/>
              <a:gdLst/>
              <a:ahLst/>
              <a:cxnLst/>
              <a:rect l="l" t="t" r="r" b="b"/>
              <a:pathLst>
                <a:path w="18298" h="8359" extrusionOk="0">
                  <a:moveTo>
                    <a:pt x="18298" y="6124"/>
                  </a:moveTo>
                  <a:cubicBezTo>
                    <a:pt x="17721" y="5723"/>
                    <a:pt x="17294" y="4869"/>
                    <a:pt x="16918" y="4292"/>
                  </a:cubicBezTo>
                  <a:cubicBezTo>
                    <a:pt x="16692" y="3991"/>
                    <a:pt x="16390" y="3790"/>
                    <a:pt x="16165" y="3464"/>
                  </a:cubicBezTo>
                  <a:cubicBezTo>
                    <a:pt x="16014" y="3238"/>
                    <a:pt x="15888" y="2987"/>
                    <a:pt x="15713" y="2761"/>
                  </a:cubicBezTo>
                  <a:cubicBezTo>
                    <a:pt x="15537" y="2535"/>
                    <a:pt x="15386" y="2410"/>
                    <a:pt x="15236" y="2259"/>
                  </a:cubicBezTo>
                  <a:cubicBezTo>
                    <a:pt x="14960" y="1983"/>
                    <a:pt x="14910" y="1958"/>
                    <a:pt x="14508" y="2033"/>
                  </a:cubicBezTo>
                  <a:cubicBezTo>
                    <a:pt x="14282" y="2109"/>
                    <a:pt x="14031" y="2109"/>
                    <a:pt x="13780" y="2033"/>
                  </a:cubicBezTo>
                  <a:cubicBezTo>
                    <a:pt x="13529" y="1908"/>
                    <a:pt x="13479" y="1682"/>
                    <a:pt x="13303" y="1506"/>
                  </a:cubicBezTo>
                  <a:cubicBezTo>
                    <a:pt x="13102" y="1305"/>
                    <a:pt x="12902" y="1305"/>
                    <a:pt x="12751" y="1155"/>
                  </a:cubicBezTo>
                  <a:cubicBezTo>
                    <a:pt x="12626" y="954"/>
                    <a:pt x="12500" y="753"/>
                    <a:pt x="12400" y="552"/>
                  </a:cubicBezTo>
                  <a:cubicBezTo>
                    <a:pt x="12048" y="0"/>
                    <a:pt x="11822" y="226"/>
                    <a:pt x="11320" y="502"/>
                  </a:cubicBezTo>
                  <a:cubicBezTo>
                    <a:pt x="10818" y="778"/>
                    <a:pt x="10266" y="979"/>
                    <a:pt x="9714" y="1105"/>
                  </a:cubicBezTo>
                  <a:cubicBezTo>
                    <a:pt x="9463" y="1180"/>
                    <a:pt x="9187" y="1230"/>
                    <a:pt x="8936" y="1255"/>
                  </a:cubicBezTo>
                  <a:cubicBezTo>
                    <a:pt x="8710" y="1230"/>
                    <a:pt x="8484" y="1054"/>
                    <a:pt x="8258" y="1080"/>
                  </a:cubicBezTo>
                  <a:cubicBezTo>
                    <a:pt x="7782" y="1105"/>
                    <a:pt x="7355" y="1632"/>
                    <a:pt x="7003" y="1933"/>
                  </a:cubicBezTo>
                  <a:cubicBezTo>
                    <a:pt x="6652" y="2234"/>
                    <a:pt x="6200" y="2410"/>
                    <a:pt x="5723" y="2460"/>
                  </a:cubicBezTo>
                  <a:cubicBezTo>
                    <a:pt x="5498" y="2535"/>
                    <a:pt x="5247" y="2535"/>
                    <a:pt x="5021" y="2510"/>
                  </a:cubicBezTo>
                  <a:cubicBezTo>
                    <a:pt x="4795" y="2460"/>
                    <a:pt x="4619" y="2259"/>
                    <a:pt x="4343" y="2284"/>
                  </a:cubicBezTo>
                  <a:cubicBezTo>
                    <a:pt x="3640" y="2309"/>
                    <a:pt x="3716" y="2962"/>
                    <a:pt x="3540" y="3439"/>
                  </a:cubicBezTo>
                  <a:cubicBezTo>
                    <a:pt x="3113" y="4393"/>
                    <a:pt x="2134" y="4869"/>
                    <a:pt x="1356" y="5472"/>
                  </a:cubicBezTo>
                  <a:cubicBezTo>
                    <a:pt x="930" y="5773"/>
                    <a:pt x="578" y="6150"/>
                    <a:pt x="327" y="6601"/>
                  </a:cubicBezTo>
                  <a:cubicBezTo>
                    <a:pt x="126" y="7003"/>
                    <a:pt x="1" y="7480"/>
                    <a:pt x="402" y="7630"/>
                  </a:cubicBezTo>
                  <a:cubicBezTo>
                    <a:pt x="804" y="7756"/>
                    <a:pt x="1507" y="7605"/>
                    <a:pt x="2009" y="7731"/>
                  </a:cubicBezTo>
                  <a:cubicBezTo>
                    <a:pt x="2385" y="7831"/>
                    <a:pt x="2712" y="8057"/>
                    <a:pt x="3113" y="8157"/>
                  </a:cubicBezTo>
                  <a:cubicBezTo>
                    <a:pt x="3941" y="8358"/>
                    <a:pt x="4895" y="8132"/>
                    <a:pt x="5723" y="8107"/>
                  </a:cubicBezTo>
                  <a:cubicBezTo>
                    <a:pt x="7706" y="8032"/>
                    <a:pt x="9714" y="8233"/>
                    <a:pt x="11672" y="7856"/>
                  </a:cubicBezTo>
                  <a:cubicBezTo>
                    <a:pt x="13128" y="7580"/>
                    <a:pt x="14608" y="7229"/>
                    <a:pt x="16064" y="7003"/>
                  </a:cubicBezTo>
                  <a:cubicBezTo>
                    <a:pt x="16717" y="6902"/>
                    <a:pt x="17294" y="7078"/>
                    <a:pt x="17921" y="7078"/>
                  </a:cubicBezTo>
                  <a:close/>
                </a:path>
              </a:pathLst>
            </a:custGeom>
            <a:solidFill>
              <a:srgbClr val="D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62"/>
            <p:cNvSpPr/>
            <p:nvPr/>
          </p:nvSpPr>
          <p:spPr>
            <a:xfrm>
              <a:off x="1748295" y="3577675"/>
              <a:ext cx="1045712" cy="521715"/>
            </a:xfrm>
            <a:custGeom>
              <a:avLst/>
              <a:gdLst/>
              <a:ahLst/>
              <a:cxnLst/>
              <a:rect l="l" t="t" r="r" b="b"/>
              <a:pathLst>
                <a:path w="21988" h="10970" extrusionOk="0">
                  <a:moveTo>
                    <a:pt x="21661" y="5698"/>
                  </a:moveTo>
                  <a:cubicBezTo>
                    <a:pt x="21334" y="5447"/>
                    <a:pt x="21109" y="5146"/>
                    <a:pt x="20933" y="4795"/>
                  </a:cubicBezTo>
                  <a:cubicBezTo>
                    <a:pt x="20657" y="4393"/>
                    <a:pt x="20356" y="4042"/>
                    <a:pt x="20004" y="3741"/>
                  </a:cubicBezTo>
                  <a:cubicBezTo>
                    <a:pt x="19603" y="3339"/>
                    <a:pt x="19327" y="2862"/>
                    <a:pt x="19126" y="2335"/>
                  </a:cubicBezTo>
                  <a:cubicBezTo>
                    <a:pt x="19000" y="2034"/>
                    <a:pt x="18800" y="1381"/>
                    <a:pt x="18423" y="1381"/>
                  </a:cubicBezTo>
                  <a:cubicBezTo>
                    <a:pt x="17896" y="1381"/>
                    <a:pt x="17971" y="2009"/>
                    <a:pt x="17394" y="1607"/>
                  </a:cubicBezTo>
                  <a:cubicBezTo>
                    <a:pt x="16967" y="1331"/>
                    <a:pt x="16666" y="1181"/>
                    <a:pt x="16189" y="1381"/>
                  </a:cubicBezTo>
                  <a:cubicBezTo>
                    <a:pt x="15712" y="1607"/>
                    <a:pt x="15210" y="1758"/>
                    <a:pt x="14683" y="1858"/>
                  </a:cubicBezTo>
                  <a:cubicBezTo>
                    <a:pt x="14181" y="1959"/>
                    <a:pt x="13654" y="2134"/>
                    <a:pt x="13152" y="2210"/>
                  </a:cubicBezTo>
                  <a:cubicBezTo>
                    <a:pt x="12675" y="2260"/>
                    <a:pt x="12199" y="2360"/>
                    <a:pt x="11747" y="2511"/>
                  </a:cubicBezTo>
                  <a:cubicBezTo>
                    <a:pt x="11596" y="2084"/>
                    <a:pt x="11370" y="1657"/>
                    <a:pt x="11094" y="1306"/>
                  </a:cubicBezTo>
                  <a:cubicBezTo>
                    <a:pt x="10868" y="955"/>
                    <a:pt x="10542" y="654"/>
                    <a:pt x="10191" y="428"/>
                  </a:cubicBezTo>
                  <a:cubicBezTo>
                    <a:pt x="9262" y="1"/>
                    <a:pt x="8032" y="980"/>
                    <a:pt x="7078" y="955"/>
                  </a:cubicBezTo>
                  <a:cubicBezTo>
                    <a:pt x="6601" y="905"/>
                    <a:pt x="6175" y="779"/>
                    <a:pt x="5748" y="578"/>
                  </a:cubicBezTo>
                  <a:cubicBezTo>
                    <a:pt x="5196" y="428"/>
                    <a:pt x="4619" y="453"/>
                    <a:pt x="4066" y="679"/>
                  </a:cubicBezTo>
                  <a:cubicBezTo>
                    <a:pt x="3715" y="779"/>
                    <a:pt x="3389" y="1030"/>
                    <a:pt x="3063" y="1155"/>
                  </a:cubicBezTo>
                  <a:cubicBezTo>
                    <a:pt x="2786" y="1256"/>
                    <a:pt x="2535" y="1256"/>
                    <a:pt x="2284" y="1331"/>
                  </a:cubicBezTo>
                  <a:cubicBezTo>
                    <a:pt x="1858" y="1457"/>
                    <a:pt x="1431" y="1657"/>
                    <a:pt x="1004" y="1808"/>
                  </a:cubicBezTo>
                  <a:cubicBezTo>
                    <a:pt x="452" y="1984"/>
                    <a:pt x="176" y="2059"/>
                    <a:pt x="101" y="2687"/>
                  </a:cubicBezTo>
                  <a:cubicBezTo>
                    <a:pt x="0" y="3866"/>
                    <a:pt x="477" y="5021"/>
                    <a:pt x="603" y="6175"/>
                  </a:cubicBezTo>
                  <a:cubicBezTo>
                    <a:pt x="653" y="6677"/>
                    <a:pt x="728" y="7154"/>
                    <a:pt x="854" y="7631"/>
                  </a:cubicBezTo>
                  <a:cubicBezTo>
                    <a:pt x="904" y="7982"/>
                    <a:pt x="979" y="8309"/>
                    <a:pt x="1105" y="8635"/>
                  </a:cubicBezTo>
                  <a:cubicBezTo>
                    <a:pt x="1582" y="9513"/>
                    <a:pt x="3113" y="9564"/>
                    <a:pt x="3941" y="9614"/>
                  </a:cubicBezTo>
                  <a:cubicBezTo>
                    <a:pt x="5020" y="9664"/>
                    <a:pt x="6100" y="9463"/>
                    <a:pt x="7179" y="9564"/>
                  </a:cubicBezTo>
                  <a:cubicBezTo>
                    <a:pt x="7957" y="9639"/>
                    <a:pt x="8710" y="9764"/>
                    <a:pt x="9463" y="9990"/>
                  </a:cubicBezTo>
                  <a:cubicBezTo>
                    <a:pt x="10216" y="10166"/>
                    <a:pt x="10918" y="10367"/>
                    <a:pt x="11671" y="10492"/>
                  </a:cubicBezTo>
                  <a:cubicBezTo>
                    <a:pt x="13730" y="10819"/>
                    <a:pt x="15813" y="10969"/>
                    <a:pt x="17921" y="10919"/>
                  </a:cubicBezTo>
                  <a:cubicBezTo>
                    <a:pt x="19151" y="10919"/>
                    <a:pt x="20280" y="10241"/>
                    <a:pt x="20807" y="9112"/>
                  </a:cubicBezTo>
                  <a:cubicBezTo>
                    <a:pt x="21033" y="8660"/>
                    <a:pt x="21259" y="8208"/>
                    <a:pt x="21485" y="7731"/>
                  </a:cubicBezTo>
                  <a:cubicBezTo>
                    <a:pt x="21585" y="7480"/>
                    <a:pt x="21862" y="6602"/>
                    <a:pt x="21987" y="6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62"/>
            <p:cNvSpPr/>
            <p:nvPr/>
          </p:nvSpPr>
          <p:spPr>
            <a:xfrm>
              <a:off x="1659979" y="3673173"/>
              <a:ext cx="1629395" cy="1018271"/>
            </a:xfrm>
            <a:custGeom>
              <a:avLst/>
              <a:gdLst/>
              <a:ahLst/>
              <a:cxnLst/>
              <a:rect l="l" t="t" r="r" b="b"/>
              <a:pathLst>
                <a:path w="34261" h="21411" extrusionOk="0">
                  <a:moveTo>
                    <a:pt x="34260" y="10492"/>
                  </a:moveTo>
                  <a:cubicBezTo>
                    <a:pt x="34260" y="11220"/>
                    <a:pt x="34084" y="11923"/>
                    <a:pt x="33733" y="12550"/>
                  </a:cubicBezTo>
                  <a:cubicBezTo>
                    <a:pt x="33331" y="13429"/>
                    <a:pt x="33281" y="14131"/>
                    <a:pt x="33256" y="15060"/>
                  </a:cubicBezTo>
                  <a:cubicBezTo>
                    <a:pt x="33231" y="15437"/>
                    <a:pt x="33156" y="15788"/>
                    <a:pt x="33080" y="16139"/>
                  </a:cubicBezTo>
                  <a:cubicBezTo>
                    <a:pt x="33030" y="16491"/>
                    <a:pt x="33181" y="16867"/>
                    <a:pt x="33030" y="17168"/>
                  </a:cubicBezTo>
                  <a:cubicBezTo>
                    <a:pt x="32855" y="17470"/>
                    <a:pt x="32378" y="17695"/>
                    <a:pt x="32152" y="17946"/>
                  </a:cubicBezTo>
                  <a:cubicBezTo>
                    <a:pt x="31951" y="18197"/>
                    <a:pt x="31800" y="18474"/>
                    <a:pt x="31625" y="18750"/>
                  </a:cubicBezTo>
                  <a:cubicBezTo>
                    <a:pt x="31449" y="19001"/>
                    <a:pt x="31248" y="19226"/>
                    <a:pt x="31022" y="19452"/>
                  </a:cubicBezTo>
                  <a:cubicBezTo>
                    <a:pt x="30721" y="19804"/>
                    <a:pt x="30395" y="20105"/>
                    <a:pt x="30043" y="20406"/>
                  </a:cubicBezTo>
                  <a:cubicBezTo>
                    <a:pt x="29441" y="20933"/>
                    <a:pt x="28939" y="21410"/>
                    <a:pt x="28613" y="20456"/>
                  </a:cubicBezTo>
                  <a:cubicBezTo>
                    <a:pt x="28462" y="20005"/>
                    <a:pt x="28236" y="19553"/>
                    <a:pt x="27910" y="19176"/>
                  </a:cubicBezTo>
                  <a:cubicBezTo>
                    <a:pt x="27759" y="19001"/>
                    <a:pt x="27584" y="18825"/>
                    <a:pt x="27408" y="18699"/>
                  </a:cubicBezTo>
                  <a:cubicBezTo>
                    <a:pt x="26153" y="17771"/>
                    <a:pt x="24848" y="16942"/>
                    <a:pt x="23468" y="16240"/>
                  </a:cubicBezTo>
                  <a:cubicBezTo>
                    <a:pt x="22815" y="15888"/>
                    <a:pt x="22137" y="15688"/>
                    <a:pt x="21485" y="15411"/>
                  </a:cubicBezTo>
                  <a:cubicBezTo>
                    <a:pt x="20882" y="15160"/>
                    <a:pt x="20556" y="14709"/>
                    <a:pt x="20104" y="14282"/>
                  </a:cubicBezTo>
                  <a:cubicBezTo>
                    <a:pt x="19552" y="13755"/>
                    <a:pt x="18925" y="13353"/>
                    <a:pt x="18222" y="13102"/>
                  </a:cubicBezTo>
                  <a:cubicBezTo>
                    <a:pt x="17845" y="13002"/>
                    <a:pt x="17469" y="12927"/>
                    <a:pt x="17092" y="12902"/>
                  </a:cubicBezTo>
                  <a:cubicBezTo>
                    <a:pt x="16791" y="12876"/>
                    <a:pt x="16465" y="12876"/>
                    <a:pt x="16139" y="12902"/>
                  </a:cubicBezTo>
                  <a:cubicBezTo>
                    <a:pt x="14708" y="13002"/>
                    <a:pt x="13303" y="13404"/>
                    <a:pt x="12023" y="14131"/>
                  </a:cubicBezTo>
                  <a:lnTo>
                    <a:pt x="12023" y="14131"/>
                  </a:lnTo>
                  <a:cubicBezTo>
                    <a:pt x="10768" y="14859"/>
                    <a:pt x="9488" y="15662"/>
                    <a:pt x="8258" y="16441"/>
                  </a:cubicBezTo>
                  <a:cubicBezTo>
                    <a:pt x="7078" y="17168"/>
                    <a:pt x="5949" y="18097"/>
                    <a:pt x="4719" y="18750"/>
                  </a:cubicBezTo>
                  <a:cubicBezTo>
                    <a:pt x="4091" y="19076"/>
                    <a:pt x="3439" y="19302"/>
                    <a:pt x="2836" y="19553"/>
                  </a:cubicBezTo>
                  <a:cubicBezTo>
                    <a:pt x="2334" y="19804"/>
                    <a:pt x="1832" y="20005"/>
                    <a:pt x="1305" y="20155"/>
                  </a:cubicBezTo>
                  <a:cubicBezTo>
                    <a:pt x="1079" y="20180"/>
                    <a:pt x="879" y="20205"/>
                    <a:pt x="678" y="20180"/>
                  </a:cubicBezTo>
                  <a:lnTo>
                    <a:pt x="477" y="19302"/>
                  </a:lnTo>
                  <a:cubicBezTo>
                    <a:pt x="226" y="19176"/>
                    <a:pt x="151" y="18323"/>
                    <a:pt x="126" y="18047"/>
                  </a:cubicBezTo>
                  <a:lnTo>
                    <a:pt x="126" y="17921"/>
                  </a:lnTo>
                  <a:cubicBezTo>
                    <a:pt x="0" y="16114"/>
                    <a:pt x="126" y="14232"/>
                    <a:pt x="126" y="12450"/>
                  </a:cubicBezTo>
                  <a:cubicBezTo>
                    <a:pt x="151" y="11019"/>
                    <a:pt x="527" y="9689"/>
                    <a:pt x="854" y="8309"/>
                  </a:cubicBezTo>
                  <a:cubicBezTo>
                    <a:pt x="1155" y="7003"/>
                    <a:pt x="1330" y="5598"/>
                    <a:pt x="1581" y="4268"/>
                  </a:cubicBezTo>
                  <a:cubicBezTo>
                    <a:pt x="1682" y="3615"/>
                    <a:pt x="1807" y="2461"/>
                    <a:pt x="2560" y="2184"/>
                  </a:cubicBezTo>
                  <a:cubicBezTo>
                    <a:pt x="2937" y="2034"/>
                    <a:pt x="3263" y="2385"/>
                    <a:pt x="3614" y="2260"/>
                  </a:cubicBezTo>
                  <a:cubicBezTo>
                    <a:pt x="3966" y="2134"/>
                    <a:pt x="3916" y="1708"/>
                    <a:pt x="4367" y="1657"/>
                  </a:cubicBezTo>
                  <a:cubicBezTo>
                    <a:pt x="4694" y="1632"/>
                    <a:pt x="5095" y="2009"/>
                    <a:pt x="5447" y="1984"/>
                  </a:cubicBezTo>
                  <a:cubicBezTo>
                    <a:pt x="5798" y="1959"/>
                    <a:pt x="5923" y="1758"/>
                    <a:pt x="6174" y="1482"/>
                  </a:cubicBezTo>
                  <a:cubicBezTo>
                    <a:pt x="6400" y="1256"/>
                    <a:pt x="6601" y="955"/>
                    <a:pt x="6702" y="653"/>
                  </a:cubicBezTo>
                  <a:cubicBezTo>
                    <a:pt x="6802" y="352"/>
                    <a:pt x="6752" y="1"/>
                    <a:pt x="7229" y="26"/>
                  </a:cubicBezTo>
                  <a:cubicBezTo>
                    <a:pt x="7229" y="679"/>
                    <a:pt x="7429" y="1306"/>
                    <a:pt x="7756" y="1883"/>
                  </a:cubicBezTo>
                  <a:cubicBezTo>
                    <a:pt x="8007" y="2285"/>
                    <a:pt x="8207" y="3038"/>
                    <a:pt x="8659" y="3314"/>
                  </a:cubicBezTo>
                  <a:cubicBezTo>
                    <a:pt x="9111" y="3590"/>
                    <a:pt x="9111" y="3239"/>
                    <a:pt x="9488" y="3188"/>
                  </a:cubicBezTo>
                  <a:cubicBezTo>
                    <a:pt x="9789" y="3163"/>
                    <a:pt x="9990" y="3439"/>
                    <a:pt x="10240" y="3540"/>
                  </a:cubicBezTo>
                  <a:cubicBezTo>
                    <a:pt x="10968" y="3841"/>
                    <a:pt x="11119" y="3264"/>
                    <a:pt x="11797" y="3213"/>
                  </a:cubicBezTo>
                  <a:cubicBezTo>
                    <a:pt x="11847" y="3464"/>
                    <a:pt x="11922" y="3690"/>
                    <a:pt x="11997" y="3941"/>
                  </a:cubicBezTo>
                  <a:cubicBezTo>
                    <a:pt x="12073" y="4268"/>
                    <a:pt x="11897" y="4719"/>
                    <a:pt x="11997" y="5021"/>
                  </a:cubicBezTo>
                  <a:cubicBezTo>
                    <a:pt x="11997" y="5046"/>
                    <a:pt x="11997" y="5046"/>
                    <a:pt x="12023" y="5071"/>
                  </a:cubicBezTo>
                  <a:cubicBezTo>
                    <a:pt x="12123" y="5322"/>
                    <a:pt x="12399" y="5397"/>
                    <a:pt x="12575" y="5623"/>
                  </a:cubicBezTo>
                  <a:cubicBezTo>
                    <a:pt x="12976" y="6125"/>
                    <a:pt x="13052" y="6627"/>
                    <a:pt x="13830" y="6552"/>
                  </a:cubicBezTo>
                  <a:cubicBezTo>
                    <a:pt x="14181" y="6501"/>
                    <a:pt x="14307" y="6376"/>
                    <a:pt x="14708" y="6451"/>
                  </a:cubicBezTo>
                  <a:cubicBezTo>
                    <a:pt x="14984" y="6527"/>
                    <a:pt x="15260" y="6552"/>
                    <a:pt x="15536" y="6552"/>
                  </a:cubicBezTo>
                  <a:cubicBezTo>
                    <a:pt x="16264" y="6476"/>
                    <a:pt x="16691" y="5899"/>
                    <a:pt x="17419" y="5723"/>
                  </a:cubicBezTo>
                  <a:cubicBezTo>
                    <a:pt x="18122" y="5573"/>
                    <a:pt x="18699" y="6100"/>
                    <a:pt x="19477" y="5999"/>
                  </a:cubicBezTo>
                  <a:cubicBezTo>
                    <a:pt x="20255" y="5924"/>
                    <a:pt x="20581" y="4745"/>
                    <a:pt x="21359" y="4845"/>
                  </a:cubicBezTo>
                  <a:cubicBezTo>
                    <a:pt x="21560" y="4870"/>
                    <a:pt x="21937" y="5196"/>
                    <a:pt x="22188" y="5272"/>
                  </a:cubicBezTo>
                  <a:cubicBezTo>
                    <a:pt x="22690" y="5397"/>
                    <a:pt x="22664" y="5297"/>
                    <a:pt x="23116" y="5121"/>
                  </a:cubicBezTo>
                  <a:cubicBezTo>
                    <a:pt x="24045" y="4770"/>
                    <a:pt x="24371" y="5397"/>
                    <a:pt x="24346" y="6250"/>
                  </a:cubicBezTo>
                  <a:cubicBezTo>
                    <a:pt x="24999" y="5698"/>
                    <a:pt x="25601" y="5598"/>
                    <a:pt x="26429" y="5472"/>
                  </a:cubicBezTo>
                  <a:cubicBezTo>
                    <a:pt x="27232" y="5347"/>
                    <a:pt x="27785" y="4795"/>
                    <a:pt x="28512" y="5447"/>
                  </a:cubicBezTo>
                  <a:cubicBezTo>
                    <a:pt x="28688" y="5598"/>
                    <a:pt x="28914" y="6050"/>
                    <a:pt x="29115" y="6100"/>
                  </a:cubicBezTo>
                  <a:cubicBezTo>
                    <a:pt x="29215" y="6125"/>
                    <a:pt x="29818" y="5924"/>
                    <a:pt x="30018" y="5924"/>
                  </a:cubicBezTo>
                  <a:cubicBezTo>
                    <a:pt x="30169" y="5924"/>
                    <a:pt x="30520" y="5849"/>
                    <a:pt x="30646" y="5924"/>
                  </a:cubicBezTo>
                  <a:cubicBezTo>
                    <a:pt x="30796" y="5974"/>
                    <a:pt x="30771" y="6276"/>
                    <a:pt x="30872" y="6351"/>
                  </a:cubicBezTo>
                  <a:cubicBezTo>
                    <a:pt x="31148" y="6552"/>
                    <a:pt x="31499" y="6627"/>
                    <a:pt x="31851" y="6527"/>
                  </a:cubicBezTo>
                  <a:cubicBezTo>
                    <a:pt x="32127" y="6401"/>
                    <a:pt x="32152" y="5899"/>
                    <a:pt x="32553" y="5899"/>
                  </a:cubicBezTo>
                  <a:cubicBezTo>
                    <a:pt x="32955" y="5899"/>
                    <a:pt x="32980" y="6250"/>
                    <a:pt x="33080" y="6552"/>
                  </a:cubicBezTo>
                  <a:cubicBezTo>
                    <a:pt x="33306" y="7279"/>
                    <a:pt x="33131" y="8133"/>
                    <a:pt x="33532" y="8785"/>
                  </a:cubicBezTo>
                  <a:cubicBezTo>
                    <a:pt x="33884" y="9413"/>
                    <a:pt x="34260" y="9714"/>
                    <a:pt x="34260" y="10492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62"/>
            <p:cNvSpPr/>
            <p:nvPr/>
          </p:nvSpPr>
          <p:spPr>
            <a:xfrm>
              <a:off x="1659979" y="3675503"/>
              <a:ext cx="575360" cy="860758"/>
            </a:xfrm>
            <a:custGeom>
              <a:avLst/>
              <a:gdLst/>
              <a:ahLst/>
              <a:cxnLst/>
              <a:rect l="l" t="t" r="r" b="b"/>
              <a:pathLst>
                <a:path w="12098" h="18099" extrusionOk="0">
                  <a:moveTo>
                    <a:pt x="7179" y="1"/>
                  </a:moveTo>
                  <a:cubicBezTo>
                    <a:pt x="6732" y="1"/>
                    <a:pt x="6799" y="339"/>
                    <a:pt x="6702" y="630"/>
                  </a:cubicBezTo>
                  <a:cubicBezTo>
                    <a:pt x="6576" y="931"/>
                    <a:pt x="6400" y="1232"/>
                    <a:pt x="6174" y="1458"/>
                  </a:cubicBezTo>
                  <a:cubicBezTo>
                    <a:pt x="5923" y="1734"/>
                    <a:pt x="5773" y="1935"/>
                    <a:pt x="5422" y="1960"/>
                  </a:cubicBezTo>
                  <a:cubicBezTo>
                    <a:pt x="5410" y="1961"/>
                    <a:pt x="5399" y="1961"/>
                    <a:pt x="5387" y="1961"/>
                  </a:cubicBezTo>
                  <a:cubicBezTo>
                    <a:pt x="5057" y="1961"/>
                    <a:pt x="4707" y="1632"/>
                    <a:pt x="4376" y="1632"/>
                  </a:cubicBezTo>
                  <a:cubicBezTo>
                    <a:pt x="4365" y="1632"/>
                    <a:pt x="4354" y="1633"/>
                    <a:pt x="4342" y="1633"/>
                  </a:cubicBezTo>
                  <a:cubicBezTo>
                    <a:pt x="3916" y="1684"/>
                    <a:pt x="3966" y="2110"/>
                    <a:pt x="3614" y="2236"/>
                  </a:cubicBezTo>
                  <a:cubicBezTo>
                    <a:pt x="3559" y="2256"/>
                    <a:pt x="3504" y="2263"/>
                    <a:pt x="3449" y="2263"/>
                  </a:cubicBezTo>
                  <a:cubicBezTo>
                    <a:pt x="3217" y="2263"/>
                    <a:pt x="2985" y="2122"/>
                    <a:pt x="2753" y="2122"/>
                  </a:cubicBezTo>
                  <a:cubicBezTo>
                    <a:pt x="2688" y="2122"/>
                    <a:pt x="2624" y="2133"/>
                    <a:pt x="2560" y="2161"/>
                  </a:cubicBezTo>
                  <a:cubicBezTo>
                    <a:pt x="1807" y="2437"/>
                    <a:pt x="1682" y="3591"/>
                    <a:pt x="1556" y="4244"/>
                  </a:cubicBezTo>
                  <a:cubicBezTo>
                    <a:pt x="1305" y="5574"/>
                    <a:pt x="1155" y="6979"/>
                    <a:pt x="854" y="8285"/>
                  </a:cubicBezTo>
                  <a:cubicBezTo>
                    <a:pt x="527" y="9665"/>
                    <a:pt x="151" y="10995"/>
                    <a:pt x="126" y="12426"/>
                  </a:cubicBezTo>
                  <a:cubicBezTo>
                    <a:pt x="126" y="14208"/>
                    <a:pt x="0" y="16090"/>
                    <a:pt x="126" y="17897"/>
                  </a:cubicBezTo>
                  <a:lnTo>
                    <a:pt x="1481" y="18098"/>
                  </a:lnTo>
                  <a:cubicBezTo>
                    <a:pt x="1883" y="17772"/>
                    <a:pt x="2309" y="17471"/>
                    <a:pt x="2736" y="17195"/>
                  </a:cubicBezTo>
                  <a:cubicBezTo>
                    <a:pt x="3614" y="16592"/>
                    <a:pt x="4418" y="15890"/>
                    <a:pt x="5120" y="15111"/>
                  </a:cubicBezTo>
                  <a:cubicBezTo>
                    <a:pt x="5522" y="14685"/>
                    <a:pt x="5848" y="14208"/>
                    <a:pt x="6225" y="13781"/>
                  </a:cubicBezTo>
                  <a:cubicBezTo>
                    <a:pt x="6601" y="13430"/>
                    <a:pt x="6953" y="13028"/>
                    <a:pt x="7254" y="12627"/>
                  </a:cubicBezTo>
                  <a:cubicBezTo>
                    <a:pt x="7530" y="12225"/>
                    <a:pt x="7856" y="11824"/>
                    <a:pt x="8157" y="11447"/>
                  </a:cubicBezTo>
                  <a:cubicBezTo>
                    <a:pt x="8534" y="10995"/>
                    <a:pt x="9011" y="10669"/>
                    <a:pt x="9312" y="10192"/>
                  </a:cubicBezTo>
                  <a:cubicBezTo>
                    <a:pt x="10266" y="8586"/>
                    <a:pt x="10893" y="6854"/>
                    <a:pt x="11897" y="5323"/>
                  </a:cubicBezTo>
                  <a:cubicBezTo>
                    <a:pt x="11947" y="5223"/>
                    <a:pt x="11997" y="5122"/>
                    <a:pt x="12048" y="5022"/>
                  </a:cubicBezTo>
                  <a:cubicBezTo>
                    <a:pt x="12023" y="4997"/>
                    <a:pt x="12023" y="4972"/>
                    <a:pt x="12023" y="4946"/>
                  </a:cubicBezTo>
                  <a:cubicBezTo>
                    <a:pt x="11922" y="4645"/>
                    <a:pt x="12098" y="4219"/>
                    <a:pt x="11997" y="3892"/>
                  </a:cubicBezTo>
                  <a:cubicBezTo>
                    <a:pt x="11922" y="3641"/>
                    <a:pt x="11847" y="3415"/>
                    <a:pt x="11797" y="3164"/>
                  </a:cubicBezTo>
                  <a:cubicBezTo>
                    <a:pt x="11258" y="3204"/>
                    <a:pt x="11052" y="3577"/>
                    <a:pt x="10625" y="3577"/>
                  </a:cubicBezTo>
                  <a:cubicBezTo>
                    <a:pt x="10515" y="3577"/>
                    <a:pt x="10390" y="3553"/>
                    <a:pt x="10240" y="3491"/>
                  </a:cubicBezTo>
                  <a:cubicBezTo>
                    <a:pt x="10000" y="3395"/>
                    <a:pt x="9806" y="3138"/>
                    <a:pt x="9526" y="3138"/>
                  </a:cubicBezTo>
                  <a:cubicBezTo>
                    <a:pt x="9513" y="3138"/>
                    <a:pt x="9501" y="3138"/>
                    <a:pt x="9488" y="3139"/>
                  </a:cubicBezTo>
                  <a:cubicBezTo>
                    <a:pt x="9215" y="3176"/>
                    <a:pt x="9140" y="3370"/>
                    <a:pt x="8948" y="3370"/>
                  </a:cubicBezTo>
                  <a:cubicBezTo>
                    <a:pt x="8875" y="3370"/>
                    <a:pt x="8784" y="3341"/>
                    <a:pt x="8659" y="3265"/>
                  </a:cubicBezTo>
                  <a:cubicBezTo>
                    <a:pt x="8207" y="2989"/>
                    <a:pt x="8007" y="2236"/>
                    <a:pt x="7756" y="1834"/>
                  </a:cubicBezTo>
                  <a:cubicBezTo>
                    <a:pt x="7429" y="1257"/>
                    <a:pt x="7229" y="630"/>
                    <a:pt x="7229" y="2"/>
                  </a:cubicBezTo>
                  <a:cubicBezTo>
                    <a:pt x="7212" y="1"/>
                    <a:pt x="7195" y="1"/>
                    <a:pt x="7179" y="1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62"/>
            <p:cNvSpPr/>
            <p:nvPr/>
          </p:nvSpPr>
          <p:spPr>
            <a:xfrm>
              <a:off x="2172041" y="3995477"/>
              <a:ext cx="940656" cy="606416"/>
            </a:xfrm>
            <a:custGeom>
              <a:avLst/>
              <a:gdLst/>
              <a:ahLst/>
              <a:cxnLst/>
              <a:rect l="l" t="t" r="r" b="b"/>
              <a:pathLst>
                <a:path w="19779" h="12751" extrusionOk="0">
                  <a:moveTo>
                    <a:pt x="19778" y="11245"/>
                  </a:moveTo>
                  <a:cubicBezTo>
                    <a:pt x="19778" y="11747"/>
                    <a:pt x="19703" y="12249"/>
                    <a:pt x="19578" y="12751"/>
                  </a:cubicBezTo>
                  <a:cubicBezTo>
                    <a:pt x="19302" y="12726"/>
                    <a:pt x="19025" y="12650"/>
                    <a:pt x="18749" y="12550"/>
                  </a:cubicBezTo>
                  <a:cubicBezTo>
                    <a:pt x="18222" y="12475"/>
                    <a:pt x="17695" y="12424"/>
                    <a:pt x="17143" y="12424"/>
                  </a:cubicBezTo>
                  <a:cubicBezTo>
                    <a:pt x="16992" y="12249"/>
                    <a:pt x="16817" y="12073"/>
                    <a:pt x="16641" y="11922"/>
                  </a:cubicBezTo>
                  <a:cubicBezTo>
                    <a:pt x="15386" y="10994"/>
                    <a:pt x="14081" y="10165"/>
                    <a:pt x="12701" y="9463"/>
                  </a:cubicBezTo>
                  <a:cubicBezTo>
                    <a:pt x="12048" y="9111"/>
                    <a:pt x="11370" y="8911"/>
                    <a:pt x="10718" y="8634"/>
                  </a:cubicBezTo>
                  <a:cubicBezTo>
                    <a:pt x="10115" y="8383"/>
                    <a:pt x="9789" y="7932"/>
                    <a:pt x="9337" y="7505"/>
                  </a:cubicBezTo>
                  <a:cubicBezTo>
                    <a:pt x="8785" y="6978"/>
                    <a:pt x="8158" y="6576"/>
                    <a:pt x="7455" y="6325"/>
                  </a:cubicBezTo>
                  <a:cubicBezTo>
                    <a:pt x="7078" y="6225"/>
                    <a:pt x="6702" y="6150"/>
                    <a:pt x="6325" y="6125"/>
                  </a:cubicBezTo>
                  <a:cubicBezTo>
                    <a:pt x="6024" y="6099"/>
                    <a:pt x="5698" y="6099"/>
                    <a:pt x="5372" y="6125"/>
                  </a:cubicBezTo>
                  <a:cubicBezTo>
                    <a:pt x="3941" y="6225"/>
                    <a:pt x="2536" y="6627"/>
                    <a:pt x="1256" y="7354"/>
                  </a:cubicBezTo>
                  <a:cubicBezTo>
                    <a:pt x="1105" y="7179"/>
                    <a:pt x="954" y="7028"/>
                    <a:pt x="804" y="6852"/>
                  </a:cubicBezTo>
                  <a:cubicBezTo>
                    <a:pt x="528" y="6526"/>
                    <a:pt x="201" y="6426"/>
                    <a:pt x="1" y="6024"/>
                  </a:cubicBezTo>
                  <a:lnTo>
                    <a:pt x="76" y="5899"/>
                  </a:lnTo>
                  <a:cubicBezTo>
                    <a:pt x="854" y="5321"/>
                    <a:pt x="1506" y="4518"/>
                    <a:pt x="2285" y="3916"/>
                  </a:cubicBezTo>
                  <a:cubicBezTo>
                    <a:pt x="3464" y="3012"/>
                    <a:pt x="4694" y="2184"/>
                    <a:pt x="5974" y="1456"/>
                  </a:cubicBezTo>
                  <a:cubicBezTo>
                    <a:pt x="6752" y="1004"/>
                    <a:pt x="7580" y="603"/>
                    <a:pt x="8409" y="302"/>
                  </a:cubicBezTo>
                  <a:cubicBezTo>
                    <a:pt x="8835" y="101"/>
                    <a:pt x="9312" y="1"/>
                    <a:pt x="9789" y="26"/>
                  </a:cubicBezTo>
                  <a:cubicBezTo>
                    <a:pt x="10015" y="477"/>
                    <a:pt x="10391" y="854"/>
                    <a:pt x="10818" y="1130"/>
                  </a:cubicBezTo>
                  <a:cubicBezTo>
                    <a:pt x="11345" y="1532"/>
                    <a:pt x="12123" y="1255"/>
                    <a:pt x="12751" y="1205"/>
                  </a:cubicBezTo>
                  <a:cubicBezTo>
                    <a:pt x="13378" y="1180"/>
                    <a:pt x="13780" y="1030"/>
                    <a:pt x="14207" y="1632"/>
                  </a:cubicBezTo>
                  <a:cubicBezTo>
                    <a:pt x="14282" y="1808"/>
                    <a:pt x="14407" y="1983"/>
                    <a:pt x="14558" y="2159"/>
                  </a:cubicBezTo>
                  <a:cubicBezTo>
                    <a:pt x="14708" y="2310"/>
                    <a:pt x="15035" y="2335"/>
                    <a:pt x="15210" y="2460"/>
                  </a:cubicBezTo>
                  <a:cubicBezTo>
                    <a:pt x="15336" y="2586"/>
                    <a:pt x="15512" y="2686"/>
                    <a:pt x="15662" y="2761"/>
                  </a:cubicBezTo>
                  <a:cubicBezTo>
                    <a:pt x="16064" y="2887"/>
                    <a:pt x="16566" y="2711"/>
                    <a:pt x="16992" y="2812"/>
                  </a:cubicBezTo>
                  <a:cubicBezTo>
                    <a:pt x="17520" y="2962"/>
                    <a:pt x="17921" y="3414"/>
                    <a:pt x="17996" y="3966"/>
                  </a:cubicBezTo>
                  <a:cubicBezTo>
                    <a:pt x="18122" y="4493"/>
                    <a:pt x="17971" y="5070"/>
                    <a:pt x="17996" y="5598"/>
                  </a:cubicBezTo>
                  <a:cubicBezTo>
                    <a:pt x="18072" y="6074"/>
                    <a:pt x="18197" y="6526"/>
                    <a:pt x="18373" y="6978"/>
                  </a:cubicBezTo>
                  <a:cubicBezTo>
                    <a:pt x="18498" y="7455"/>
                    <a:pt x="18674" y="7957"/>
                    <a:pt x="18900" y="8409"/>
                  </a:cubicBezTo>
                  <a:cubicBezTo>
                    <a:pt x="19126" y="8860"/>
                    <a:pt x="19226" y="9337"/>
                    <a:pt x="19402" y="9789"/>
                  </a:cubicBezTo>
                  <a:cubicBezTo>
                    <a:pt x="19628" y="10241"/>
                    <a:pt x="19753" y="10743"/>
                    <a:pt x="19778" y="112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62"/>
            <p:cNvSpPr/>
            <p:nvPr/>
          </p:nvSpPr>
          <p:spPr>
            <a:xfrm>
              <a:off x="2526542" y="4151850"/>
              <a:ext cx="608841" cy="539596"/>
            </a:xfrm>
            <a:custGeom>
              <a:avLst/>
              <a:gdLst/>
              <a:ahLst/>
              <a:cxnLst/>
              <a:rect l="l" t="t" r="r" b="b"/>
              <a:pathLst>
                <a:path w="12802" h="11346" extrusionOk="0">
                  <a:moveTo>
                    <a:pt x="12801" y="9412"/>
                  </a:moveTo>
                  <a:cubicBezTo>
                    <a:pt x="12500" y="9739"/>
                    <a:pt x="12174" y="10065"/>
                    <a:pt x="11822" y="10341"/>
                  </a:cubicBezTo>
                  <a:cubicBezTo>
                    <a:pt x="11220" y="10893"/>
                    <a:pt x="10718" y="11345"/>
                    <a:pt x="10392" y="10416"/>
                  </a:cubicBezTo>
                  <a:cubicBezTo>
                    <a:pt x="10191" y="9714"/>
                    <a:pt x="9764" y="9086"/>
                    <a:pt x="9187" y="8634"/>
                  </a:cubicBezTo>
                  <a:cubicBezTo>
                    <a:pt x="7932" y="7706"/>
                    <a:pt x="6627" y="6877"/>
                    <a:pt x="5247" y="6175"/>
                  </a:cubicBezTo>
                  <a:cubicBezTo>
                    <a:pt x="4594" y="5823"/>
                    <a:pt x="3916" y="5623"/>
                    <a:pt x="3264" y="5346"/>
                  </a:cubicBezTo>
                  <a:cubicBezTo>
                    <a:pt x="2661" y="5095"/>
                    <a:pt x="2335" y="4644"/>
                    <a:pt x="1883" y="4217"/>
                  </a:cubicBezTo>
                  <a:cubicBezTo>
                    <a:pt x="1331" y="3690"/>
                    <a:pt x="704" y="3288"/>
                    <a:pt x="1" y="3037"/>
                  </a:cubicBezTo>
                  <a:cubicBezTo>
                    <a:pt x="152" y="2987"/>
                    <a:pt x="302" y="2912"/>
                    <a:pt x="478" y="2862"/>
                  </a:cubicBezTo>
                  <a:cubicBezTo>
                    <a:pt x="1934" y="2385"/>
                    <a:pt x="3339" y="1908"/>
                    <a:pt x="4694" y="1180"/>
                  </a:cubicBezTo>
                  <a:cubicBezTo>
                    <a:pt x="5422" y="753"/>
                    <a:pt x="7129" y="0"/>
                    <a:pt x="7782" y="879"/>
                  </a:cubicBezTo>
                  <a:cubicBezTo>
                    <a:pt x="7982" y="1130"/>
                    <a:pt x="8108" y="1431"/>
                    <a:pt x="8284" y="1682"/>
                  </a:cubicBezTo>
                  <a:cubicBezTo>
                    <a:pt x="8635" y="2134"/>
                    <a:pt x="9112" y="2510"/>
                    <a:pt x="9488" y="2962"/>
                  </a:cubicBezTo>
                  <a:cubicBezTo>
                    <a:pt x="9764" y="3313"/>
                    <a:pt x="9639" y="3464"/>
                    <a:pt x="9714" y="3866"/>
                  </a:cubicBezTo>
                  <a:cubicBezTo>
                    <a:pt x="9815" y="4167"/>
                    <a:pt x="9990" y="4443"/>
                    <a:pt x="10216" y="4644"/>
                  </a:cubicBezTo>
                  <a:cubicBezTo>
                    <a:pt x="10618" y="5095"/>
                    <a:pt x="10969" y="5597"/>
                    <a:pt x="11220" y="6150"/>
                  </a:cubicBezTo>
                  <a:cubicBezTo>
                    <a:pt x="11421" y="6526"/>
                    <a:pt x="11647" y="6928"/>
                    <a:pt x="11898" y="7279"/>
                  </a:cubicBezTo>
                  <a:cubicBezTo>
                    <a:pt x="12199" y="7806"/>
                    <a:pt x="12274" y="8383"/>
                    <a:pt x="12550" y="8910"/>
                  </a:cubicBezTo>
                  <a:cubicBezTo>
                    <a:pt x="12651" y="9086"/>
                    <a:pt x="12751" y="9237"/>
                    <a:pt x="12801" y="9412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62"/>
            <p:cNvSpPr/>
            <p:nvPr/>
          </p:nvSpPr>
          <p:spPr>
            <a:xfrm>
              <a:off x="1722043" y="4147142"/>
              <a:ext cx="750850" cy="485808"/>
            </a:xfrm>
            <a:custGeom>
              <a:avLst/>
              <a:gdLst/>
              <a:ahLst/>
              <a:cxnLst/>
              <a:rect l="l" t="t" r="r" b="b"/>
              <a:pathLst>
                <a:path w="15788" h="10215" extrusionOk="0">
                  <a:moveTo>
                    <a:pt x="14021" y="1"/>
                  </a:moveTo>
                  <a:cubicBezTo>
                    <a:pt x="13768" y="1"/>
                    <a:pt x="13523" y="45"/>
                    <a:pt x="13278" y="150"/>
                  </a:cubicBezTo>
                  <a:cubicBezTo>
                    <a:pt x="13052" y="300"/>
                    <a:pt x="12876" y="526"/>
                    <a:pt x="12650" y="677"/>
                  </a:cubicBezTo>
                  <a:cubicBezTo>
                    <a:pt x="11972" y="1154"/>
                    <a:pt x="11345" y="1706"/>
                    <a:pt x="10692" y="2208"/>
                  </a:cubicBezTo>
                  <a:cubicBezTo>
                    <a:pt x="10291" y="2484"/>
                    <a:pt x="9939" y="2835"/>
                    <a:pt x="9563" y="3136"/>
                  </a:cubicBezTo>
                  <a:cubicBezTo>
                    <a:pt x="8810" y="3764"/>
                    <a:pt x="7881" y="4115"/>
                    <a:pt x="7103" y="4693"/>
                  </a:cubicBezTo>
                  <a:cubicBezTo>
                    <a:pt x="5974" y="5521"/>
                    <a:pt x="4970" y="6500"/>
                    <a:pt x="3765" y="7253"/>
                  </a:cubicBezTo>
                  <a:cubicBezTo>
                    <a:pt x="2862" y="7805"/>
                    <a:pt x="1908" y="8257"/>
                    <a:pt x="954" y="8658"/>
                  </a:cubicBezTo>
                  <a:cubicBezTo>
                    <a:pt x="778" y="8708"/>
                    <a:pt x="628" y="8784"/>
                    <a:pt x="477" y="8909"/>
                  </a:cubicBezTo>
                  <a:lnTo>
                    <a:pt x="0" y="10164"/>
                  </a:lnTo>
                  <a:cubicBezTo>
                    <a:pt x="0" y="10164"/>
                    <a:pt x="0" y="10189"/>
                    <a:pt x="0" y="10214"/>
                  </a:cubicBezTo>
                  <a:cubicBezTo>
                    <a:pt x="527" y="10064"/>
                    <a:pt x="1054" y="9863"/>
                    <a:pt x="1531" y="9612"/>
                  </a:cubicBezTo>
                  <a:cubicBezTo>
                    <a:pt x="2134" y="9361"/>
                    <a:pt x="2786" y="9135"/>
                    <a:pt x="3414" y="8809"/>
                  </a:cubicBezTo>
                  <a:cubicBezTo>
                    <a:pt x="4669" y="8156"/>
                    <a:pt x="5798" y="7227"/>
                    <a:pt x="6953" y="6500"/>
                  </a:cubicBezTo>
                  <a:cubicBezTo>
                    <a:pt x="8183" y="5722"/>
                    <a:pt x="9463" y="4918"/>
                    <a:pt x="10718" y="4191"/>
                  </a:cubicBezTo>
                  <a:cubicBezTo>
                    <a:pt x="11972" y="3463"/>
                    <a:pt x="13403" y="3036"/>
                    <a:pt x="14859" y="2961"/>
                  </a:cubicBezTo>
                  <a:cubicBezTo>
                    <a:pt x="15072" y="2943"/>
                    <a:pt x="15297" y="2925"/>
                    <a:pt x="15518" y="2925"/>
                  </a:cubicBezTo>
                  <a:cubicBezTo>
                    <a:pt x="15609" y="2925"/>
                    <a:pt x="15699" y="2928"/>
                    <a:pt x="15787" y="2936"/>
                  </a:cubicBezTo>
                  <a:cubicBezTo>
                    <a:pt x="15687" y="2710"/>
                    <a:pt x="15562" y="2459"/>
                    <a:pt x="15486" y="2233"/>
                  </a:cubicBezTo>
                  <a:cubicBezTo>
                    <a:pt x="15336" y="1856"/>
                    <a:pt x="15135" y="1455"/>
                    <a:pt x="14934" y="1103"/>
                  </a:cubicBezTo>
                  <a:cubicBezTo>
                    <a:pt x="14708" y="777"/>
                    <a:pt x="14357" y="451"/>
                    <a:pt x="14357" y="24"/>
                  </a:cubicBezTo>
                  <a:cubicBezTo>
                    <a:pt x="14243" y="9"/>
                    <a:pt x="14131" y="1"/>
                    <a:pt x="14021" y="1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4" name="Google Shape;1464;p62"/>
            <p:cNvGrpSpPr/>
            <p:nvPr/>
          </p:nvGrpSpPr>
          <p:grpSpPr>
            <a:xfrm>
              <a:off x="820811" y="3390295"/>
              <a:ext cx="1024216" cy="1372727"/>
              <a:chOff x="1301729" y="2130324"/>
              <a:chExt cx="1342178" cy="1798882"/>
            </a:xfrm>
          </p:grpSpPr>
          <p:sp>
            <p:nvSpPr>
              <p:cNvPr id="1465" name="Google Shape;1465;p62"/>
              <p:cNvSpPr/>
              <p:nvPr/>
            </p:nvSpPr>
            <p:spPr>
              <a:xfrm>
                <a:off x="1570776" y="2242942"/>
                <a:ext cx="1073131" cy="1681586"/>
              </a:xfrm>
              <a:custGeom>
                <a:avLst/>
                <a:gdLst/>
                <a:ahLst/>
                <a:cxnLst/>
                <a:rect l="l" t="t" r="r" b="b"/>
                <a:pathLst>
                  <a:path w="17219" h="26982" extrusionOk="0">
                    <a:moveTo>
                      <a:pt x="15537" y="17243"/>
                    </a:moveTo>
                    <a:cubicBezTo>
                      <a:pt x="15462" y="18272"/>
                      <a:pt x="15662" y="19251"/>
                      <a:pt x="15662" y="20255"/>
                    </a:cubicBezTo>
                    <a:cubicBezTo>
                      <a:pt x="15662" y="21259"/>
                      <a:pt x="15512" y="22288"/>
                      <a:pt x="15662" y="23292"/>
                    </a:cubicBezTo>
                    <a:cubicBezTo>
                      <a:pt x="15788" y="24522"/>
                      <a:pt x="15863" y="25752"/>
                      <a:pt x="15838" y="26982"/>
                    </a:cubicBezTo>
                    <a:lnTo>
                      <a:pt x="1" y="26982"/>
                    </a:lnTo>
                    <a:cubicBezTo>
                      <a:pt x="1" y="26982"/>
                      <a:pt x="1180" y="26404"/>
                      <a:pt x="1582" y="26153"/>
                    </a:cubicBezTo>
                    <a:cubicBezTo>
                      <a:pt x="2511" y="25501"/>
                      <a:pt x="3515" y="24974"/>
                      <a:pt x="4318" y="24146"/>
                    </a:cubicBezTo>
                    <a:cubicBezTo>
                      <a:pt x="4795" y="23669"/>
                      <a:pt x="5221" y="23116"/>
                      <a:pt x="5573" y="22539"/>
                    </a:cubicBezTo>
                    <a:cubicBezTo>
                      <a:pt x="5824" y="22163"/>
                      <a:pt x="6075" y="21786"/>
                      <a:pt x="6275" y="21385"/>
                    </a:cubicBezTo>
                    <a:cubicBezTo>
                      <a:pt x="6451" y="20858"/>
                      <a:pt x="6577" y="20305"/>
                      <a:pt x="6652" y="19753"/>
                    </a:cubicBezTo>
                    <a:cubicBezTo>
                      <a:pt x="6978" y="18197"/>
                      <a:pt x="7304" y="16616"/>
                      <a:pt x="7756" y="15085"/>
                    </a:cubicBezTo>
                    <a:cubicBezTo>
                      <a:pt x="8233" y="13479"/>
                      <a:pt x="8660" y="11872"/>
                      <a:pt x="9086" y="10266"/>
                    </a:cubicBezTo>
                    <a:cubicBezTo>
                      <a:pt x="9337" y="9287"/>
                      <a:pt x="9413" y="8333"/>
                      <a:pt x="9588" y="7354"/>
                    </a:cubicBezTo>
                    <a:cubicBezTo>
                      <a:pt x="9839" y="6376"/>
                      <a:pt x="10166" y="5422"/>
                      <a:pt x="10567" y="4518"/>
                    </a:cubicBezTo>
                    <a:cubicBezTo>
                      <a:pt x="10894" y="3690"/>
                      <a:pt x="11170" y="2862"/>
                      <a:pt x="11521" y="2034"/>
                    </a:cubicBezTo>
                    <a:cubicBezTo>
                      <a:pt x="11797" y="1381"/>
                      <a:pt x="12073" y="678"/>
                      <a:pt x="12324" y="1"/>
                    </a:cubicBezTo>
                    <a:cubicBezTo>
                      <a:pt x="12952" y="553"/>
                      <a:pt x="13780" y="427"/>
                      <a:pt x="14433" y="829"/>
                    </a:cubicBezTo>
                    <a:cubicBezTo>
                      <a:pt x="15010" y="1205"/>
                      <a:pt x="15512" y="2034"/>
                      <a:pt x="15763" y="2661"/>
                    </a:cubicBezTo>
                    <a:cubicBezTo>
                      <a:pt x="16089" y="3439"/>
                      <a:pt x="15838" y="4443"/>
                      <a:pt x="16089" y="5296"/>
                    </a:cubicBezTo>
                    <a:cubicBezTo>
                      <a:pt x="16215" y="5698"/>
                      <a:pt x="16365" y="6074"/>
                      <a:pt x="16516" y="6476"/>
                    </a:cubicBezTo>
                    <a:cubicBezTo>
                      <a:pt x="16641" y="6802"/>
                      <a:pt x="16917" y="7154"/>
                      <a:pt x="16993" y="7505"/>
                    </a:cubicBezTo>
                    <a:cubicBezTo>
                      <a:pt x="17118" y="7505"/>
                      <a:pt x="17143" y="7555"/>
                      <a:pt x="17218" y="7580"/>
                    </a:cubicBezTo>
                    <a:cubicBezTo>
                      <a:pt x="16742" y="9162"/>
                      <a:pt x="16415" y="10768"/>
                      <a:pt x="16215" y="12424"/>
                    </a:cubicBezTo>
                    <a:cubicBezTo>
                      <a:pt x="16014" y="13755"/>
                      <a:pt x="15763" y="15135"/>
                      <a:pt x="15612" y="16465"/>
                    </a:cubicBezTo>
                    <a:cubicBezTo>
                      <a:pt x="15562" y="16741"/>
                      <a:pt x="15562" y="16992"/>
                      <a:pt x="15537" y="172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6BAFBD"/>
                  </a:gs>
                  <a:gs pos="100000">
                    <a:srgbClr val="FFFFFF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62"/>
              <p:cNvSpPr/>
              <p:nvPr/>
            </p:nvSpPr>
            <p:spPr>
              <a:xfrm>
                <a:off x="2101080" y="3270645"/>
                <a:ext cx="456824" cy="653888"/>
              </a:xfrm>
              <a:custGeom>
                <a:avLst/>
                <a:gdLst/>
                <a:ahLst/>
                <a:cxnLst/>
                <a:rect l="l" t="t" r="r" b="b"/>
                <a:pathLst>
                  <a:path w="7330" h="10492" extrusionOk="0">
                    <a:moveTo>
                      <a:pt x="7329" y="10492"/>
                    </a:moveTo>
                    <a:lnTo>
                      <a:pt x="0" y="10492"/>
                    </a:lnTo>
                    <a:cubicBezTo>
                      <a:pt x="25" y="10366"/>
                      <a:pt x="76" y="10266"/>
                      <a:pt x="151" y="10165"/>
                    </a:cubicBezTo>
                    <a:cubicBezTo>
                      <a:pt x="226" y="10015"/>
                      <a:pt x="427" y="9839"/>
                      <a:pt x="502" y="9663"/>
                    </a:cubicBezTo>
                    <a:cubicBezTo>
                      <a:pt x="552" y="9488"/>
                      <a:pt x="427" y="9287"/>
                      <a:pt x="452" y="9086"/>
                    </a:cubicBezTo>
                    <a:cubicBezTo>
                      <a:pt x="502" y="8710"/>
                      <a:pt x="653" y="8358"/>
                      <a:pt x="904" y="8057"/>
                    </a:cubicBezTo>
                    <a:cubicBezTo>
                      <a:pt x="1105" y="7781"/>
                      <a:pt x="1356" y="7555"/>
                      <a:pt x="1581" y="7279"/>
                    </a:cubicBezTo>
                    <a:cubicBezTo>
                      <a:pt x="1858" y="6903"/>
                      <a:pt x="2134" y="6476"/>
                      <a:pt x="2359" y="6049"/>
                    </a:cubicBezTo>
                    <a:cubicBezTo>
                      <a:pt x="2811" y="5321"/>
                      <a:pt x="3288" y="4619"/>
                      <a:pt x="3815" y="3966"/>
                    </a:cubicBezTo>
                    <a:cubicBezTo>
                      <a:pt x="4242" y="3414"/>
                      <a:pt x="4920" y="2937"/>
                      <a:pt x="5196" y="2284"/>
                    </a:cubicBezTo>
                    <a:cubicBezTo>
                      <a:pt x="5271" y="2109"/>
                      <a:pt x="5246" y="1933"/>
                      <a:pt x="5371" y="1757"/>
                    </a:cubicBezTo>
                    <a:cubicBezTo>
                      <a:pt x="5447" y="1657"/>
                      <a:pt x="5622" y="1607"/>
                      <a:pt x="5698" y="1481"/>
                    </a:cubicBezTo>
                    <a:cubicBezTo>
                      <a:pt x="5924" y="1155"/>
                      <a:pt x="5647" y="854"/>
                      <a:pt x="5949" y="578"/>
                    </a:cubicBezTo>
                    <a:cubicBezTo>
                      <a:pt x="6175" y="402"/>
                      <a:pt x="6702" y="226"/>
                      <a:pt x="7103" y="0"/>
                    </a:cubicBezTo>
                    <a:cubicBezTo>
                      <a:pt x="7053" y="251"/>
                      <a:pt x="7053" y="502"/>
                      <a:pt x="7028" y="753"/>
                    </a:cubicBezTo>
                    <a:cubicBezTo>
                      <a:pt x="6953" y="1782"/>
                      <a:pt x="7153" y="2761"/>
                      <a:pt x="7153" y="3765"/>
                    </a:cubicBezTo>
                    <a:cubicBezTo>
                      <a:pt x="7153" y="4769"/>
                      <a:pt x="7003" y="5823"/>
                      <a:pt x="7153" y="6827"/>
                    </a:cubicBezTo>
                    <a:cubicBezTo>
                      <a:pt x="7279" y="8032"/>
                      <a:pt x="7329" y="9262"/>
                      <a:pt x="7329" y="10492"/>
                    </a:cubicBezTo>
                    <a:close/>
                  </a:path>
                </a:pathLst>
              </a:custGeom>
              <a:gradFill>
                <a:gsLst>
                  <a:gs pos="0">
                    <a:srgbClr val="6BAFBD"/>
                  </a:gs>
                  <a:gs pos="100000">
                    <a:srgbClr val="FFFFFF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62"/>
              <p:cNvSpPr/>
              <p:nvPr/>
            </p:nvSpPr>
            <p:spPr>
              <a:xfrm>
                <a:off x="1431547" y="2130324"/>
                <a:ext cx="955840" cy="463056"/>
              </a:xfrm>
              <a:custGeom>
                <a:avLst/>
                <a:gdLst/>
                <a:ahLst/>
                <a:cxnLst/>
                <a:rect l="l" t="t" r="r" b="b"/>
                <a:pathLst>
                  <a:path w="15337" h="7430" extrusionOk="0">
                    <a:moveTo>
                      <a:pt x="15336" y="2385"/>
                    </a:moveTo>
                    <a:cubicBezTo>
                      <a:pt x="15186" y="2335"/>
                      <a:pt x="15186" y="2159"/>
                      <a:pt x="15085" y="2033"/>
                    </a:cubicBezTo>
                    <a:cubicBezTo>
                      <a:pt x="14960" y="1908"/>
                      <a:pt x="14809" y="1808"/>
                      <a:pt x="14684" y="1707"/>
                    </a:cubicBezTo>
                    <a:cubicBezTo>
                      <a:pt x="14408" y="1506"/>
                      <a:pt x="14081" y="1381"/>
                      <a:pt x="13805" y="1180"/>
                    </a:cubicBezTo>
                    <a:cubicBezTo>
                      <a:pt x="13303" y="779"/>
                      <a:pt x="12852" y="0"/>
                      <a:pt x="12149" y="201"/>
                    </a:cubicBezTo>
                    <a:cubicBezTo>
                      <a:pt x="11797" y="277"/>
                      <a:pt x="11672" y="553"/>
                      <a:pt x="11446" y="829"/>
                    </a:cubicBezTo>
                    <a:cubicBezTo>
                      <a:pt x="11195" y="1080"/>
                      <a:pt x="10894" y="1306"/>
                      <a:pt x="10542" y="1456"/>
                    </a:cubicBezTo>
                    <a:cubicBezTo>
                      <a:pt x="10015" y="1782"/>
                      <a:pt x="9564" y="2209"/>
                      <a:pt x="9162" y="2711"/>
                    </a:cubicBezTo>
                    <a:cubicBezTo>
                      <a:pt x="8886" y="3012"/>
                      <a:pt x="8585" y="3288"/>
                      <a:pt x="8309" y="3615"/>
                    </a:cubicBezTo>
                    <a:cubicBezTo>
                      <a:pt x="8083" y="3866"/>
                      <a:pt x="7932" y="4167"/>
                      <a:pt x="7556" y="4142"/>
                    </a:cubicBezTo>
                    <a:cubicBezTo>
                      <a:pt x="7179" y="4142"/>
                      <a:pt x="6953" y="3790"/>
                      <a:pt x="6702" y="3564"/>
                    </a:cubicBezTo>
                    <a:cubicBezTo>
                      <a:pt x="6577" y="3464"/>
                      <a:pt x="6426" y="3238"/>
                      <a:pt x="6276" y="3163"/>
                    </a:cubicBezTo>
                    <a:cubicBezTo>
                      <a:pt x="6150" y="3113"/>
                      <a:pt x="5924" y="3188"/>
                      <a:pt x="5749" y="3113"/>
                    </a:cubicBezTo>
                    <a:cubicBezTo>
                      <a:pt x="5673" y="2686"/>
                      <a:pt x="5673" y="2310"/>
                      <a:pt x="5221" y="2209"/>
                    </a:cubicBezTo>
                    <a:cubicBezTo>
                      <a:pt x="4795" y="2134"/>
                      <a:pt x="4393" y="2109"/>
                      <a:pt x="3967" y="2033"/>
                    </a:cubicBezTo>
                    <a:cubicBezTo>
                      <a:pt x="3188" y="1908"/>
                      <a:pt x="2385" y="2008"/>
                      <a:pt x="1683" y="1682"/>
                    </a:cubicBezTo>
                    <a:cubicBezTo>
                      <a:pt x="854" y="1306"/>
                      <a:pt x="453" y="2410"/>
                      <a:pt x="377" y="3062"/>
                    </a:cubicBezTo>
                    <a:cubicBezTo>
                      <a:pt x="327" y="3715"/>
                      <a:pt x="252" y="4368"/>
                      <a:pt x="152" y="5020"/>
                    </a:cubicBezTo>
                    <a:cubicBezTo>
                      <a:pt x="51" y="5447"/>
                      <a:pt x="1" y="5899"/>
                      <a:pt x="26" y="6350"/>
                    </a:cubicBezTo>
                    <a:cubicBezTo>
                      <a:pt x="101" y="7003"/>
                      <a:pt x="779" y="7103"/>
                      <a:pt x="1331" y="7204"/>
                    </a:cubicBezTo>
                    <a:cubicBezTo>
                      <a:pt x="2435" y="7430"/>
                      <a:pt x="3515" y="7229"/>
                      <a:pt x="4619" y="7179"/>
                    </a:cubicBezTo>
                    <a:cubicBezTo>
                      <a:pt x="5949" y="7078"/>
                      <a:pt x="7254" y="6903"/>
                      <a:pt x="8585" y="6677"/>
                    </a:cubicBezTo>
                    <a:cubicBezTo>
                      <a:pt x="9287" y="6576"/>
                      <a:pt x="10015" y="6426"/>
                      <a:pt x="10718" y="6200"/>
                    </a:cubicBezTo>
                    <a:cubicBezTo>
                      <a:pt x="11822" y="5723"/>
                      <a:pt x="12927" y="5196"/>
                      <a:pt x="13981" y="4619"/>
                    </a:cubicBezTo>
                    <a:cubicBezTo>
                      <a:pt x="14458" y="4393"/>
                      <a:pt x="14759" y="4242"/>
                      <a:pt x="14985" y="37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62"/>
              <p:cNvSpPr/>
              <p:nvPr/>
            </p:nvSpPr>
            <p:spPr>
              <a:xfrm>
                <a:off x="1301729" y="2277344"/>
                <a:ext cx="1141935" cy="1646747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26423" extrusionOk="0">
                    <a:moveTo>
                      <a:pt x="17319" y="1"/>
                    </a:moveTo>
                    <a:cubicBezTo>
                      <a:pt x="16942" y="252"/>
                      <a:pt x="16742" y="754"/>
                      <a:pt x="16440" y="1080"/>
                    </a:cubicBezTo>
                    <a:cubicBezTo>
                      <a:pt x="16139" y="1431"/>
                      <a:pt x="15763" y="1707"/>
                      <a:pt x="15361" y="1908"/>
                    </a:cubicBezTo>
                    <a:cubicBezTo>
                      <a:pt x="14985" y="2159"/>
                      <a:pt x="14583" y="2360"/>
                      <a:pt x="14156" y="2511"/>
                    </a:cubicBezTo>
                    <a:cubicBezTo>
                      <a:pt x="13846" y="2542"/>
                      <a:pt x="13536" y="2563"/>
                      <a:pt x="13226" y="2563"/>
                    </a:cubicBezTo>
                    <a:cubicBezTo>
                      <a:pt x="13034" y="2563"/>
                      <a:pt x="12842" y="2555"/>
                      <a:pt x="12651" y="2536"/>
                    </a:cubicBezTo>
                    <a:cubicBezTo>
                      <a:pt x="12048" y="2536"/>
                      <a:pt x="11822" y="2787"/>
                      <a:pt x="11295" y="3038"/>
                    </a:cubicBezTo>
                    <a:cubicBezTo>
                      <a:pt x="10843" y="3213"/>
                      <a:pt x="10291" y="3364"/>
                      <a:pt x="9839" y="3540"/>
                    </a:cubicBezTo>
                    <a:cubicBezTo>
                      <a:pt x="9426" y="3701"/>
                      <a:pt x="8928" y="4051"/>
                      <a:pt x="8461" y="4051"/>
                    </a:cubicBezTo>
                    <a:cubicBezTo>
                      <a:pt x="8418" y="4051"/>
                      <a:pt x="8376" y="4048"/>
                      <a:pt x="8334" y="4042"/>
                    </a:cubicBezTo>
                    <a:cubicBezTo>
                      <a:pt x="7832" y="3941"/>
                      <a:pt x="7380" y="3238"/>
                      <a:pt x="7079" y="2862"/>
                    </a:cubicBezTo>
                    <a:cubicBezTo>
                      <a:pt x="6928" y="2711"/>
                      <a:pt x="6878" y="2360"/>
                      <a:pt x="6727" y="2235"/>
                    </a:cubicBezTo>
                    <a:cubicBezTo>
                      <a:pt x="6648" y="2155"/>
                      <a:pt x="6577" y="2123"/>
                      <a:pt x="6510" y="2123"/>
                    </a:cubicBezTo>
                    <a:cubicBezTo>
                      <a:pt x="6346" y="2123"/>
                      <a:pt x="6210" y="2317"/>
                      <a:pt x="6050" y="2460"/>
                    </a:cubicBezTo>
                    <a:cubicBezTo>
                      <a:pt x="5497" y="2962"/>
                      <a:pt x="4769" y="2987"/>
                      <a:pt x="4067" y="3063"/>
                    </a:cubicBezTo>
                    <a:cubicBezTo>
                      <a:pt x="3489" y="3138"/>
                      <a:pt x="2611" y="3264"/>
                      <a:pt x="2134" y="3665"/>
                    </a:cubicBezTo>
                    <a:cubicBezTo>
                      <a:pt x="1808" y="3991"/>
                      <a:pt x="1582" y="4393"/>
                      <a:pt x="1431" y="4820"/>
                    </a:cubicBezTo>
                    <a:cubicBezTo>
                      <a:pt x="1331" y="5196"/>
                      <a:pt x="1281" y="5573"/>
                      <a:pt x="1256" y="5949"/>
                    </a:cubicBezTo>
                    <a:cubicBezTo>
                      <a:pt x="1180" y="6627"/>
                      <a:pt x="1055" y="7254"/>
                      <a:pt x="954" y="7932"/>
                    </a:cubicBezTo>
                    <a:cubicBezTo>
                      <a:pt x="678" y="9563"/>
                      <a:pt x="553" y="11195"/>
                      <a:pt x="352" y="12851"/>
                    </a:cubicBezTo>
                    <a:cubicBezTo>
                      <a:pt x="101" y="14683"/>
                      <a:pt x="1" y="16566"/>
                      <a:pt x="101" y="18448"/>
                    </a:cubicBezTo>
                    <a:cubicBezTo>
                      <a:pt x="126" y="18925"/>
                      <a:pt x="126" y="19402"/>
                      <a:pt x="126" y="19879"/>
                    </a:cubicBezTo>
                    <a:cubicBezTo>
                      <a:pt x="101" y="20908"/>
                      <a:pt x="151" y="21962"/>
                      <a:pt x="302" y="22991"/>
                    </a:cubicBezTo>
                    <a:cubicBezTo>
                      <a:pt x="402" y="23769"/>
                      <a:pt x="678" y="24497"/>
                      <a:pt x="1130" y="25150"/>
                    </a:cubicBezTo>
                    <a:cubicBezTo>
                      <a:pt x="1256" y="25300"/>
                      <a:pt x="1431" y="25451"/>
                      <a:pt x="1532" y="25601"/>
                    </a:cubicBezTo>
                    <a:cubicBezTo>
                      <a:pt x="1632" y="25727"/>
                      <a:pt x="1632" y="26078"/>
                      <a:pt x="1833" y="26129"/>
                    </a:cubicBezTo>
                    <a:cubicBezTo>
                      <a:pt x="1965" y="26150"/>
                      <a:pt x="2520" y="26423"/>
                      <a:pt x="2690" y="26423"/>
                    </a:cubicBezTo>
                    <a:cubicBezTo>
                      <a:pt x="2714" y="26423"/>
                      <a:pt x="2730" y="26417"/>
                      <a:pt x="2736" y="26405"/>
                    </a:cubicBezTo>
                    <a:lnTo>
                      <a:pt x="3540" y="26354"/>
                    </a:lnTo>
                    <a:cubicBezTo>
                      <a:pt x="3841" y="26379"/>
                      <a:pt x="4148" y="26392"/>
                      <a:pt x="4459" y="26392"/>
                    </a:cubicBezTo>
                    <a:cubicBezTo>
                      <a:pt x="4769" y="26392"/>
                      <a:pt x="5083" y="26379"/>
                      <a:pt x="5397" y="26354"/>
                    </a:cubicBezTo>
                    <a:cubicBezTo>
                      <a:pt x="5899" y="26279"/>
                      <a:pt x="6376" y="26078"/>
                      <a:pt x="6878" y="26003"/>
                    </a:cubicBezTo>
                    <a:cubicBezTo>
                      <a:pt x="7455" y="25928"/>
                      <a:pt x="7932" y="25953"/>
                      <a:pt x="8509" y="25752"/>
                    </a:cubicBezTo>
                    <a:cubicBezTo>
                      <a:pt x="9086" y="25526"/>
                      <a:pt x="9614" y="25150"/>
                      <a:pt x="10191" y="24924"/>
                    </a:cubicBezTo>
                    <a:cubicBezTo>
                      <a:pt x="10718" y="24748"/>
                      <a:pt x="11195" y="24497"/>
                      <a:pt x="11621" y="24146"/>
                    </a:cubicBezTo>
                    <a:cubicBezTo>
                      <a:pt x="11973" y="23794"/>
                      <a:pt x="12149" y="23217"/>
                      <a:pt x="12324" y="22765"/>
                    </a:cubicBezTo>
                    <a:cubicBezTo>
                      <a:pt x="13027" y="21084"/>
                      <a:pt x="13880" y="19452"/>
                      <a:pt x="14508" y="17720"/>
                    </a:cubicBezTo>
                    <a:cubicBezTo>
                      <a:pt x="14633" y="17319"/>
                      <a:pt x="14784" y="16942"/>
                      <a:pt x="14935" y="16566"/>
                    </a:cubicBezTo>
                    <a:cubicBezTo>
                      <a:pt x="15110" y="16089"/>
                      <a:pt x="15311" y="15612"/>
                      <a:pt x="15487" y="15160"/>
                    </a:cubicBezTo>
                    <a:cubicBezTo>
                      <a:pt x="15763" y="14407"/>
                      <a:pt x="16240" y="13730"/>
                      <a:pt x="16491" y="12977"/>
                    </a:cubicBezTo>
                    <a:cubicBezTo>
                      <a:pt x="16942" y="11747"/>
                      <a:pt x="17294" y="10467"/>
                      <a:pt x="17570" y="9187"/>
                    </a:cubicBezTo>
                    <a:cubicBezTo>
                      <a:pt x="17771" y="8057"/>
                      <a:pt x="18222" y="6978"/>
                      <a:pt x="18222" y="5773"/>
                    </a:cubicBezTo>
                    <a:cubicBezTo>
                      <a:pt x="18222" y="4719"/>
                      <a:pt x="18323" y="3740"/>
                      <a:pt x="18222" y="2711"/>
                    </a:cubicBezTo>
                    <a:cubicBezTo>
                      <a:pt x="18172" y="2209"/>
                      <a:pt x="18022" y="1733"/>
                      <a:pt x="17771" y="1331"/>
                    </a:cubicBezTo>
                    <a:cubicBezTo>
                      <a:pt x="17545" y="904"/>
                      <a:pt x="17394" y="478"/>
                      <a:pt x="1731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BAFBD"/>
                  </a:gs>
                  <a:gs pos="100000">
                    <a:srgbClr val="FF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62"/>
              <p:cNvSpPr/>
              <p:nvPr/>
            </p:nvSpPr>
            <p:spPr>
              <a:xfrm>
                <a:off x="1308024" y="3193988"/>
                <a:ext cx="924492" cy="735219"/>
              </a:xfrm>
              <a:custGeom>
                <a:avLst/>
                <a:gdLst/>
                <a:ahLst/>
                <a:cxnLst/>
                <a:rect l="l" t="t" r="r" b="b"/>
                <a:pathLst>
                  <a:path w="14834" h="11797" extrusionOk="0">
                    <a:moveTo>
                      <a:pt x="14834" y="1858"/>
                    </a:moveTo>
                    <a:cubicBezTo>
                      <a:pt x="14683" y="2234"/>
                      <a:pt x="14532" y="2611"/>
                      <a:pt x="14407" y="3012"/>
                    </a:cubicBezTo>
                    <a:cubicBezTo>
                      <a:pt x="13779" y="4744"/>
                      <a:pt x="12926" y="6376"/>
                      <a:pt x="12223" y="8057"/>
                    </a:cubicBezTo>
                    <a:cubicBezTo>
                      <a:pt x="12048" y="8509"/>
                      <a:pt x="11872" y="9086"/>
                      <a:pt x="11520" y="9438"/>
                    </a:cubicBezTo>
                    <a:cubicBezTo>
                      <a:pt x="11094" y="9789"/>
                      <a:pt x="10617" y="10040"/>
                      <a:pt x="10090" y="10216"/>
                    </a:cubicBezTo>
                    <a:cubicBezTo>
                      <a:pt x="9513" y="10442"/>
                      <a:pt x="9011" y="10818"/>
                      <a:pt x="8408" y="11044"/>
                    </a:cubicBezTo>
                    <a:cubicBezTo>
                      <a:pt x="7831" y="11245"/>
                      <a:pt x="7354" y="11220"/>
                      <a:pt x="6777" y="11295"/>
                    </a:cubicBezTo>
                    <a:cubicBezTo>
                      <a:pt x="6275" y="11370"/>
                      <a:pt x="5798" y="11571"/>
                      <a:pt x="5296" y="11646"/>
                    </a:cubicBezTo>
                    <a:cubicBezTo>
                      <a:pt x="4668" y="11697"/>
                      <a:pt x="4041" y="11697"/>
                      <a:pt x="3439" y="11646"/>
                    </a:cubicBezTo>
                    <a:lnTo>
                      <a:pt x="2635" y="11697"/>
                    </a:lnTo>
                    <a:cubicBezTo>
                      <a:pt x="2585" y="11797"/>
                      <a:pt x="1883" y="11446"/>
                      <a:pt x="1732" y="11421"/>
                    </a:cubicBezTo>
                    <a:cubicBezTo>
                      <a:pt x="1531" y="11370"/>
                      <a:pt x="1531" y="11019"/>
                      <a:pt x="1431" y="10893"/>
                    </a:cubicBezTo>
                    <a:cubicBezTo>
                      <a:pt x="1330" y="10743"/>
                      <a:pt x="1155" y="10592"/>
                      <a:pt x="1054" y="10442"/>
                    </a:cubicBezTo>
                    <a:cubicBezTo>
                      <a:pt x="577" y="9789"/>
                      <a:pt x="301" y="9061"/>
                      <a:pt x="201" y="8283"/>
                    </a:cubicBezTo>
                    <a:cubicBezTo>
                      <a:pt x="50" y="7254"/>
                      <a:pt x="0" y="6200"/>
                      <a:pt x="25" y="5171"/>
                    </a:cubicBezTo>
                    <a:lnTo>
                      <a:pt x="226" y="5045"/>
                    </a:lnTo>
                    <a:cubicBezTo>
                      <a:pt x="628" y="4845"/>
                      <a:pt x="1029" y="4493"/>
                      <a:pt x="1481" y="4343"/>
                    </a:cubicBezTo>
                    <a:cubicBezTo>
                      <a:pt x="2033" y="4142"/>
                      <a:pt x="2635" y="4016"/>
                      <a:pt x="3188" y="3790"/>
                    </a:cubicBezTo>
                    <a:cubicBezTo>
                      <a:pt x="3665" y="3540"/>
                      <a:pt x="4192" y="3364"/>
                      <a:pt x="4719" y="3238"/>
                    </a:cubicBezTo>
                    <a:cubicBezTo>
                      <a:pt x="5070" y="3163"/>
                      <a:pt x="5396" y="3038"/>
                      <a:pt x="5698" y="2837"/>
                    </a:cubicBezTo>
                    <a:cubicBezTo>
                      <a:pt x="6375" y="2410"/>
                      <a:pt x="7003" y="1933"/>
                      <a:pt x="7705" y="1532"/>
                    </a:cubicBezTo>
                    <a:cubicBezTo>
                      <a:pt x="8132" y="1281"/>
                      <a:pt x="8534" y="1005"/>
                      <a:pt x="8910" y="678"/>
                    </a:cubicBezTo>
                    <a:cubicBezTo>
                      <a:pt x="9236" y="402"/>
                      <a:pt x="9462" y="26"/>
                      <a:pt x="9889" y="1"/>
                    </a:cubicBezTo>
                    <a:cubicBezTo>
                      <a:pt x="10090" y="1"/>
                      <a:pt x="10291" y="26"/>
                      <a:pt x="10466" y="51"/>
                    </a:cubicBezTo>
                    <a:cubicBezTo>
                      <a:pt x="10617" y="101"/>
                      <a:pt x="10717" y="252"/>
                      <a:pt x="10843" y="327"/>
                    </a:cubicBezTo>
                    <a:cubicBezTo>
                      <a:pt x="11169" y="452"/>
                      <a:pt x="11546" y="352"/>
                      <a:pt x="11872" y="402"/>
                    </a:cubicBezTo>
                    <a:cubicBezTo>
                      <a:pt x="12198" y="477"/>
                      <a:pt x="12349" y="779"/>
                      <a:pt x="12650" y="829"/>
                    </a:cubicBezTo>
                    <a:cubicBezTo>
                      <a:pt x="12926" y="854"/>
                      <a:pt x="13353" y="452"/>
                      <a:pt x="13629" y="553"/>
                    </a:cubicBezTo>
                    <a:cubicBezTo>
                      <a:pt x="13704" y="578"/>
                      <a:pt x="13855" y="879"/>
                      <a:pt x="13905" y="954"/>
                    </a:cubicBezTo>
                    <a:cubicBezTo>
                      <a:pt x="13980" y="1030"/>
                      <a:pt x="14131" y="1180"/>
                      <a:pt x="14256" y="1281"/>
                    </a:cubicBezTo>
                    <a:cubicBezTo>
                      <a:pt x="14432" y="1456"/>
                      <a:pt x="14633" y="1657"/>
                      <a:pt x="14834" y="18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6BAFBD"/>
                  </a:gs>
                  <a:gs pos="100000">
                    <a:srgbClr val="FF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0" name="Google Shape;1470;p62"/>
            <p:cNvSpPr/>
            <p:nvPr/>
          </p:nvSpPr>
          <p:spPr>
            <a:xfrm>
              <a:off x="2472848" y="4709284"/>
              <a:ext cx="1137595" cy="57498"/>
            </a:xfrm>
            <a:custGeom>
              <a:avLst/>
              <a:gdLst/>
              <a:ahLst/>
              <a:cxnLst/>
              <a:rect l="l" t="t" r="r" b="b"/>
              <a:pathLst>
                <a:path w="23920" h="1209" extrusionOk="0">
                  <a:moveTo>
                    <a:pt x="3665" y="1"/>
                  </a:moveTo>
                  <a:cubicBezTo>
                    <a:pt x="3665" y="1"/>
                    <a:pt x="0" y="402"/>
                    <a:pt x="1632" y="603"/>
                  </a:cubicBezTo>
                  <a:cubicBezTo>
                    <a:pt x="3288" y="829"/>
                    <a:pt x="7179" y="954"/>
                    <a:pt x="5121" y="1130"/>
                  </a:cubicBezTo>
                  <a:cubicBezTo>
                    <a:pt x="4443" y="1189"/>
                    <a:pt x="5486" y="1208"/>
                    <a:pt x="7256" y="1208"/>
                  </a:cubicBezTo>
                  <a:cubicBezTo>
                    <a:pt x="10796" y="1208"/>
                    <a:pt x="17243" y="1130"/>
                    <a:pt x="18649" y="1130"/>
                  </a:cubicBezTo>
                  <a:cubicBezTo>
                    <a:pt x="20732" y="1130"/>
                    <a:pt x="15060" y="829"/>
                    <a:pt x="17118" y="603"/>
                  </a:cubicBezTo>
                  <a:cubicBezTo>
                    <a:pt x="19151" y="402"/>
                    <a:pt x="23920" y="1"/>
                    <a:pt x="23920" y="1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62"/>
            <p:cNvSpPr/>
            <p:nvPr/>
          </p:nvSpPr>
          <p:spPr>
            <a:xfrm>
              <a:off x="1113248" y="4746284"/>
              <a:ext cx="1233092" cy="40900"/>
            </a:xfrm>
            <a:custGeom>
              <a:avLst/>
              <a:gdLst/>
              <a:ahLst/>
              <a:cxnLst/>
              <a:rect l="l" t="t" r="r" b="b"/>
              <a:pathLst>
                <a:path w="25928" h="860" extrusionOk="0">
                  <a:moveTo>
                    <a:pt x="3967" y="1"/>
                  </a:moveTo>
                  <a:cubicBezTo>
                    <a:pt x="3967" y="1"/>
                    <a:pt x="1" y="277"/>
                    <a:pt x="1783" y="427"/>
                  </a:cubicBezTo>
                  <a:cubicBezTo>
                    <a:pt x="3565" y="603"/>
                    <a:pt x="7782" y="678"/>
                    <a:pt x="5548" y="804"/>
                  </a:cubicBezTo>
                  <a:cubicBezTo>
                    <a:pt x="4803" y="846"/>
                    <a:pt x="5930" y="860"/>
                    <a:pt x="7848" y="860"/>
                  </a:cubicBezTo>
                  <a:cubicBezTo>
                    <a:pt x="11683" y="860"/>
                    <a:pt x="18683" y="804"/>
                    <a:pt x="20205" y="804"/>
                  </a:cubicBezTo>
                  <a:cubicBezTo>
                    <a:pt x="22464" y="804"/>
                    <a:pt x="16340" y="578"/>
                    <a:pt x="18549" y="427"/>
                  </a:cubicBezTo>
                  <a:cubicBezTo>
                    <a:pt x="20733" y="302"/>
                    <a:pt x="25928" y="1"/>
                    <a:pt x="25928" y="1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2" name="Google Shape;1472;p62"/>
          <p:cNvGrpSpPr/>
          <p:nvPr/>
        </p:nvGrpSpPr>
        <p:grpSpPr>
          <a:xfrm flipH="1">
            <a:off x="6793086" y="3444450"/>
            <a:ext cx="2417202" cy="1164135"/>
            <a:chOff x="4751254" y="3523813"/>
            <a:chExt cx="2417202" cy="1164135"/>
          </a:xfrm>
        </p:grpSpPr>
        <p:sp>
          <p:nvSpPr>
            <p:cNvPr id="1473" name="Google Shape;1473;p62"/>
            <p:cNvSpPr/>
            <p:nvPr/>
          </p:nvSpPr>
          <p:spPr>
            <a:xfrm>
              <a:off x="4857950" y="4059950"/>
              <a:ext cx="1714500" cy="5397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4" name="Google Shape;1474;p62"/>
            <p:cNvGrpSpPr/>
            <p:nvPr/>
          </p:nvGrpSpPr>
          <p:grpSpPr>
            <a:xfrm>
              <a:off x="4751254" y="3523813"/>
              <a:ext cx="2417202" cy="1164135"/>
              <a:chOff x="1812379" y="3730075"/>
              <a:chExt cx="2417202" cy="1164135"/>
            </a:xfrm>
          </p:grpSpPr>
          <p:grpSp>
            <p:nvGrpSpPr>
              <p:cNvPr id="1475" name="Google Shape;1475;p62"/>
              <p:cNvGrpSpPr/>
              <p:nvPr/>
            </p:nvGrpSpPr>
            <p:grpSpPr>
              <a:xfrm>
                <a:off x="3146869" y="4158626"/>
                <a:ext cx="1082712" cy="735585"/>
                <a:chOff x="4150188" y="2937467"/>
                <a:chExt cx="1418834" cy="963943"/>
              </a:xfrm>
            </p:grpSpPr>
            <p:sp>
              <p:nvSpPr>
                <p:cNvPr id="1476" name="Google Shape;1476;p62"/>
                <p:cNvSpPr/>
                <p:nvPr/>
              </p:nvSpPr>
              <p:spPr>
                <a:xfrm>
                  <a:off x="4153304" y="3114153"/>
                  <a:ext cx="1415718" cy="787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16" h="12632" extrusionOk="0">
                      <a:moveTo>
                        <a:pt x="20648" y="0"/>
                      </a:moveTo>
                      <a:cubicBezTo>
                        <a:pt x="20341" y="0"/>
                        <a:pt x="19820" y="307"/>
                        <a:pt x="19578" y="428"/>
                      </a:cubicBezTo>
                      <a:cubicBezTo>
                        <a:pt x="17947" y="1131"/>
                        <a:pt x="16441" y="2235"/>
                        <a:pt x="14859" y="3038"/>
                      </a:cubicBezTo>
                      <a:cubicBezTo>
                        <a:pt x="13379" y="3817"/>
                        <a:pt x="12023" y="4745"/>
                        <a:pt x="10743" y="5799"/>
                      </a:cubicBezTo>
                      <a:cubicBezTo>
                        <a:pt x="10166" y="6301"/>
                        <a:pt x="9538" y="6753"/>
                        <a:pt x="8936" y="7255"/>
                      </a:cubicBezTo>
                      <a:cubicBezTo>
                        <a:pt x="8484" y="7657"/>
                        <a:pt x="8133" y="8159"/>
                        <a:pt x="7656" y="8535"/>
                      </a:cubicBezTo>
                      <a:cubicBezTo>
                        <a:pt x="6401" y="9514"/>
                        <a:pt x="5046" y="10367"/>
                        <a:pt x="3615" y="11045"/>
                      </a:cubicBezTo>
                      <a:cubicBezTo>
                        <a:pt x="2703" y="11501"/>
                        <a:pt x="1196" y="12255"/>
                        <a:pt x="144" y="12255"/>
                      </a:cubicBezTo>
                      <a:cubicBezTo>
                        <a:pt x="95" y="12255"/>
                        <a:pt x="47" y="12253"/>
                        <a:pt x="1" y="12250"/>
                      </a:cubicBezTo>
                      <a:lnTo>
                        <a:pt x="1" y="12250"/>
                      </a:lnTo>
                      <a:lnTo>
                        <a:pt x="1632" y="12601"/>
                      </a:lnTo>
                      <a:cubicBezTo>
                        <a:pt x="1755" y="12622"/>
                        <a:pt x="1885" y="12631"/>
                        <a:pt x="2020" y="12631"/>
                      </a:cubicBezTo>
                      <a:cubicBezTo>
                        <a:pt x="2848" y="12631"/>
                        <a:pt x="3860" y="12282"/>
                        <a:pt x="4594" y="12174"/>
                      </a:cubicBezTo>
                      <a:cubicBezTo>
                        <a:pt x="5849" y="11949"/>
                        <a:pt x="7254" y="11974"/>
                        <a:pt x="8534" y="11949"/>
                      </a:cubicBezTo>
                      <a:cubicBezTo>
                        <a:pt x="9614" y="11898"/>
                        <a:pt x="10618" y="11748"/>
                        <a:pt x="11722" y="11723"/>
                      </a:cubicBezTo>
                      <a:cubicBezTo>
                        <a:pt x="11853" y="11720"/>
                        <a:pt x="11984" y="11719"/>
                        <a:pt x="12116" y="11719"/>
                      </a:cubicBezTo>
                      <a:cubicBezTo>
                        <a:pt x="12794" y="11719"/>
                        <a:pt x="13472" y="11751"/>
                        <a:pt x="14143" y="11751"/>
                      </a:cubicBezTo>
                      <a:cubicBezTo>
                        <a:pt x="14458" y="11751"/>
                        <a:pt x="14773" y="11744"/>
                        <a:pt x="15085" y="11723"/>
                      </a:cubicBezTo>
                      <a:cubicBezTo>
                        <a:pt x="16541" y="11622"/>
                        <a:pt x="17947" y="11321"/>
                        <a:pt x="19402" y="11271"/>
                      </a:cubicBezTo>
                      <a:cubicBezTo>
                        <a:pt x="19478" y="11273"/>
                        <a:pt x="19554" y="11274"/>
                        <a:pt x="19630" y="11274"/>
                      </a:cubicBezTo>
                      <a:cubicBezTo>
                        <a:pt x="20457" y="11274"/>
                        <a:pt x="21283" y="11149"/>
                        <a:pt x="22088" y="10920"/>
                      </a:cubicBezTo>
                      <a:cubicBezTo>
                        <a:pt x="22514" y="9916"/>
                        <a:pt x="22615" y="8309"/>
                        <a:pt x="22640" y="7230"/>
                      </a:cubicBezTo>
                      <a:cubicBezTo>
                        <a:pt x="22715" y="5222"/>
                        <a:pt x="22590" y="3239"/>
                        <a:pt x="21762" y="1432"/>
                      </a:cubicBezTo>
                      <a:cubicBezTo>
                        <a:pt x="21536" y="930"/>
                        <a:pt x="21335" y="77"/>
                        <a:pt x="20682" y="2"/>
                      </a:cubicBezTo>
                      <a:cubicBezTo>
                        <a:pt x="20671" y="1"/>
                        <a:pt x="20660" y="0"/>
                        <a:pt x="206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6BAFBD"/>
                    </a:gs>
                    <a:gs pos="100000">
                      <a:srgbClr val="FFFFFF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7" name="Google Shape;1477;p62"/>
                <p:cNvSpPr/>
                <p:nvPr/>
              </p:nvSpPr>
              <p:spPr>
                <a:xfrm>
                  <a:off x="4150188" y="2937467"/>
                  <a:ext cx="1382874" cy="938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89" h="15060" extrusionOk="0">
                      <a:moveTo>
                        <a:pt x="22188" y="3966"/>
                      </a:moveTo>
                      <a:cubicBezTo>
                        <a:pt x="21460" y="4192"/>
                        <a:pt x="20782" y="4644"/>
                        <a:pt x="20080" y="4945"/>
                      </a:cubicBezTo>
                      <a:cubicBezTo>
                        <a:pt x="19427" y="5271"/>
                        <a:pt x="18800" y="5648"/>
                        <a:pt x="18197" y="6099"/>
                      </a:cubicBezTo>
                      <a:cubicBezTo>
                        <a:pt x="17670" y="6451"/>
                        <a:pt x="17143" y="6727"/>
                        <a:pt x="16716" y="7204"/>
                      </a:cubicBezTo>
                      <a:cubicBezTo>
                        <a:pt x="16390" y="7580"/>
                        <a:pt x="16164" y="8007"/>
                        <a:pt x="15788" y="8383"/>
                      </a:cubicBezTo>
                      <a:cubicBezTo>
                        <a:pt x="15361" y="8835"/>
                        <a:pt x="14934" y="9337"/>
                        <a:pt x="14533" y="9839"/>
                      </a:cubicBezTo>
                      <a:cubicBezTo>
                        <a:pt x="14156" y="10366"/>
                        <a:pt x="13855" y="10416"/>
                        <a:pt x="13253" y="10517"/>
                      </a:cubicBezTo>
                      <a:cubicBezTo>
                        <a:pt x="12299" y="10667"/>
                        <a:pt x="11320" y="10893"/>
                        <a:pt x="10366" y="11194"/>
                      </a:cubicBezTo>
                      <a:cubicBezTo>
                        <a:pt x="9714" y="11420"/>
                        <a:pt x="9086" y="11747"/>
                        <a:pt x="8434" y="11998"/>
                      </a:cubicBezTo>
                      <a:cubicBezTo>
                        <a:pt x="7530" y="12324"/>
                        <a:pt x="6652" y="12625"/>
                        <a:pt x="5798" y="13027"/>
                      </a:cubicBezTo>
                      <a:cubicBezTo>
                        <a:pt x="5071" y="13378"/>
                        <a:pt x="4368" y="13830"/>
                        <a:pt x="3715" y="14307"/>
                      </a:cubicBezTo>
                      <a:cubicBezTo>
                        <a:pt x="3364" y="14558"/>
                        <a:pt x="2987" y="14758"/>
                        <a:pt x="2561" y="14884"/>
                      </a:cubicBezTo>
                      <a:cubicBezTo>
                        <a:pt x="2335" y="14934"/>
                        <a:pt x="2109" y="15009"/>
                        <a:pt x="1883" y="15035"/>
                      </a:cubicBezTo>
                      <a:cubicBezTo>
                        <a:pt x="1582" y="15060"/>
                        <a:pt x="1306" y="15035"/>
                        <a:pt x="1005" y="14959"/>
                      </a:cubicBezTo>
                      <a:cubicBezTo>
                        <a:pt x="703" y="14909"/>
                        <a:pt x="302" y="15035"/>
                        <a:pt x="1" y="14959"/>
                      </a:cubicBezTo>
                      <a:cubicBezTo>
                        <a:pt x="252" y="14583"/>
                        <a:pt x="678" y="14382"/>
                        <a:pt x="1005" y="14106"/>
                      </a:cubicBezTo>
                      <a:cubicBezTo>
                        <a:pt x="1356" y="13805"/>
                        <a:pt x="1707" y="13478"/>
                        <a:pt x="2009" y="13127"/>
                      </a:cubicBezTo>
                      <a:cubicBezTo>
                        <a:pt x="2335" y="12751"/>
                        <a:pt x="2586" y="12274"/>
                        <a:pt x="2887" y="11872"/>
                      </a:cubicBezTo>
                      <a:cubicBezTo>
                        <a:pt x="3238" y="11420"/>
                        <a:pt x="3640" y="11094"/>
                        <a:pt x="3841" y="10517"/>
                      </a:cubicBezTo>
                      <a:cubicBezTo>
                        <a:pt x="3941" y="10115"/>
                        <a:pt x="4016" y="9689"/>
                        <a:pt x="4042" y="9262"/>
                      </a:cubicBezTo>
                      <a:cubicBezTo>
                        <a:pt x="4117" y="8810"/>
                        <a:pt x="4217" y="8358"/>
                        <a:pt x="4343" y="7906"/>
                      </a:cubicBezTo>
                      <a:cubicBezTo>
                        <a:pt x="4468" y="7480"/>
                        <a:pt x="4518" y="7028"/>
                        <a:pt x="4619" y="6626"/>
                      </a:cubicBezTo>
                      <a:cubicBezTo>
                        <a:pt x="4694" y="6375"/>
                        <a:pt x="4769" y="5472"/>
                        <a:pt x="4845" y="5472"/>
                      </a:cubicBezTo>
                      <a:cubicBezTo>
                        <a:pt x="6200" y="5522"/>
                        <a:pt x="7681" y="4242"/>
                        <a:pt x="8835" y="3590"/>
                      </a:cubicBezTo>
                      <a:cubicBezTo>
                        <a:pt x="9312" y="3313"/>
                        <a:pt x="9764" y="3037"/>
                        <a:pt x="10241" y="2761"/>
                      </a:cubicBezTo>
                      <a:cubicBezTo>
                        <a:pt x="10919" y="2360"/>
                        <a:pt x="11596" y="1958"/>
                        <a:pt x="12249" y="1557"/>
                      </a:cubicBezTo>
                      <a:cubicBezTo>
                        <a:pt x="13152" y="1055"/>
                        <a:pt x="14131" y="0"/>
                        <a:pt x="15211" y="25"/>
                      </a:cubicBezTo>
                      <a:cubicBezTo>
                        <a:pt x="15738" y="51"/>
                        <a:pt x="16114" y="377"/>
                        <a:pt x="16641" y="427"/>
                      </a:cubicBezTo>
                      <a:cubicBezTo>
                        <a:pt x="17168" y="477"/>
                        <a:pt x="17771" y="327"/>
                        <a:pt x="18247" y="578"/>
                      </a:cubicBezTo>
                      <a:cubicBezTo>
                        <a:pt x="19051" y="1029"/>
                        <a:pt x="19678" y="1808"/>
                        <a:pt x="20406" y="2385"/>
                      </a:cubicBezTo>
                      <a:cubicBezTo>
                        <a:pt x="21059" y="2887"/>
                        <a:pt x="21837" y="3238"/>
                        <a:pt x="22188" y="396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  <a:alpha val="64130"/>
                      </a:srgbClr>
                    </a:gs>
                    <a:gs pos="34000">
                      <a:schemeClr val="accent1">
                        <a:alpha val="64130"/>
                      </a:schemeClr>
                    </a:gs>
                    <a:gs pos="100000">
                      <a:schemeClr val="accent1">
                        <a:alpha val="6413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62"/>
                <p:cNvSpPr/>
                <p:nvPr/>
              </p:nvSpPr>
              <p:spPr>
                <a:xfrm>
                  <a:off x="4151746" y="3107983"/>
                  <a:ext cx="639865" cy="767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7" h="12308" extrusionOk="0">
                      <a:moveTo>
                        <a:pt x="10266" y="0"/>
                      </a:moveTo>
                      <a:cubicBezTo>
                        <a:pt x="9789" y="301"/>
                        <a:pt x="9312" y="577"/>
                        <a:pt x="8836" y="854"/>
                      </a:cubicBezTo>
                      <a:cubicBezTo>
                        <a:pt x="7703" y="1494"/>
                        <a:pt x="6257" y="2737"/>
                        <a:pt x="4899" y="2737"/>
                      </a:cubicBezTo>
                      <a:cubicBezTo>
                        <a:pt x="4873" y="2737"/>
                        <a:pt x="4846" y="2737"/>
                        <a:pt x="4820" y="2736"/>
                      </a:cubicBezTo>
                      <a:cubicBezTo>
                        <a:pt x="4770" y="2736"/>
                        <a:pt x="4669" y="3639"/>
                        <a:pt x="4619" y="3865"/>
                      </a:cubicBezTo>
                      <a:cubicBezTo>
                        <a:pt x="4519" y="4292"/>
                        <a:pt x="4468" y="4744"/>
                        <a:pt x="4343" y="5170"/>
                      </a:cubicBezTo>
                      <a:cubicBezTo>
                        <a:pt x="4217" y="5597"/>
                        <a:pt x="4117" y="6049"/>
                        <a:pt x="4042" y="6501"/>
                      </a:cubicBezTo>
                      <a:cubicBezTo>
                        <a:pt x="3991" y="6927"/>
                        <a:pt x="3941" y="7354"/>
                        <a:pt x="3841" y="7781"/>
                      </a:cubicBezTo>
                      <a:cubicBezTo>
                        <a:pt x="3640" y="8333"/>
                        <a:pt x="3239" y="8684"/>
                        <a:pt x="2887" y="9136"/>
                      </a:cubicBezTo>
                      <a:cubicBezTo>
                        <a:pt x="2586" y="9538"/>
                        <a:pt x="2335" y="10015"/>
                        <a:pt x="1984" y="10391"/>
                      </a:cubicBezTo>
                      <a:cubicBezTo>
                        <a:pt x="1682" y="10742"/>
                        <a:pt x="1356" y="11069"/>
                        <a:pt x="1005" y="11345"/>
                      </a:cubicBezTo>
                      <a:cubicBezTo>
                        <a:pt x="653" y="11621"/>
                        <a:pt x="227" y="11847"/>
                        <a:pt x="1" y="12223"/>
                      </a:cubicBezTo>
                      <a:cubicBezTo>
                        <a:pt x="64" y="12239"/>
                        <a:pt x="131" y="12245"/>
                        <a:pt x="201" y="12245"/>
                      </a:cubicBezTo>
                      <a:cubicBezTo>
                        <a:pt x="390" y="12245"/>
                        <a:pt x="595" y="12202"/>
                        <a:pt x="792" y="12202"/>
                      </a:cubicBezTo>
                      <a:cubicBezTo>
                        <a:pt x="865" y="12202"/>
                        <a:pt x="936" y="12207"/>
                        <a:pt x="1005" y="12223"/>
                      </a:cubicBezTo>
                      <a:cubicBezTo>
                        <a:pt x="1212" y="12280"/>
                        <a:pt x="1433" y="12308"/>
                        <a:pt x="1658" y="12308"/>
                      </a:cubicBezTo>
                      <a:cubicBezTo>
                        <a:pt x="1733" y="12308"/>
                        <a:pt x="1808" y="12305"/>
                        <a:pt x="1883" y="12299"/>
                      </a:cubicBezTo>
                      <a:cubicBezTo>
                        <a:pt x="2109" y="12248"/>
                        <a:pt x="2335" y="12198"/>
                        <a:pt x="2561" y="12123"/>
                      </a:cubicBezTo>
                      <a:cubicBezTo>
                        <a:pt x="2636" y="12048"/>
                        <a:pt x="2737" y="11972"/>
                        <a:pt x="2812" y="11897"/>
                      </a:cubicBezTo>
                      <a:cubicBezTo>
                        <a:pt x="3590" y="11320"/>
                        <a:pt x="4142" y="10617"/>
                        <a:pt x="4970" y="10015"/>
                      </a:cubicBezTo>
                      <a:cubicBezTo>
                        <a:pt x="5773" y="9412"/>
                        <a:pt x="6727" y="9211"/>
                        <a:pt x="7530" y="8609"/>
                      </a:cubicBezTo>
                      <a:cubicBezTo>
                        <a:pt x="8610" y="7781"/>
                        <a:pt x="9011" y="6375"/>
                        <a:pt x="9237" y="5170"/>
                      </a:cubicBezTo>
                      <a:cubicBezTo>
                        <a:pt x="9488" y="3715"/>
                        <a:pt x="9714" y="1657"/>
                        <a:pt x="1026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6BAFBD">
                        <a:alpha val="64130"/>
                      </a:srgbClr>
                    </a:gs>
                    <a:gs pos="100000">
                      <a:srgbClr val="FFFFFF">
                        <a:alpha val="6413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79" name="Google Shape;1479;p62"/>
              <p:cNvSpPr/>
              <p:nvPr/>
            </p:nvSpPr>
            <p:spPr>
              <a:xfrm>
                <a:off x="2497506" y="3855440"/>
                <a:ext cx="870207" cy="397533"/>
              </a:xfrm>
              <a:custGeom>
                <a:avLst/>
                <a:gdLst/>
                <a:ahLst/>
                <a:cxnLst/>
                <a:rect l="l" t="t" r="r" b="b"/>
                <a:pathLst>
                  <a:path w="18298" h="8359" extrusionOk="0">
                    <a:moveTo>
                      <a:pt x="18298" y="6124"/>
                    </a:moveTo>
                    <a:cubicBezTo>
                      <a:pt x="17721" y="5723"/>
                      <a:pt x="17294" y="4869"/>
                      <a:pt x="16918" y="4292"/>
                    </a:cubicBezTo>
                    <a:cubicBezTo>
                      <a:pt x="16692" y="3991"/>
                      <a:pt x="16390" y="3790"/>
                      <a:pt x="16165" y="3464"/>
                    </a:cubicBezTo>
                    <a:cubicBezTo>
                      <a:pt x="16014" y="3238"/>
                      <a:pt x="15888" y="2987"/>
                      <a:pt x="15713" y="2761"/>
                    </a:cubicBezTo>
                    <a:cubicBezTo>
                      <a:pt x="15537" y="2535"/>
                      <a:pt x="15386" y="2410"/>
                      <a:pt x="15236" y="2259"/>
                    </a:cubicBezTo>
                    <a:cubicBezTo>
                      <a:pt x="14960" y="1983"/>
                      <a:pt x="14910" y="1958"/>
                      <a:pt x="14508" y="2033"/>
                    </a:cubicBezTo>
                    <a:cubicBezTo>
                      <a:pt x="14282" y="2109"/>
                      <a:pt x="14031" y="2109"/>
                      <a:pt x="13780" y="2033"/>
                    </a:cubicBezTo>
                    <a:cubicBezTo>
                      <a:pt x="13529" y="1908"/>
                      <a:pt x="13479" y="1682"/>
                      <a:pt x="13303" y="1506"/>
                    </a:cubicBezTo>
                    <a:cubicBezTo>
                      <a:pt x="13102" y="1305"/>
                      <a:pt x="12902" y="1305"/>
                      <a:pt x="12751" y="1155"/>
                    </a:cubicBezTo>
                    <a:cubicBezTo>
                      <a:pt x="12626" y="954"/>
                      <a:pt x="12500" y="753"/>
                      <a:pt x="12400" y="552"/>
                    </a:cubicBezTo>
                    <a:cubicBezTo>
                      <a:pt x="12048" y="0"/>
                      <a:pt x="11822" y="226"/>
                      <a:pt x="11320" y="502"/>
                    </a:cubicBezTo>
                    <a:cubicBezTo>
                      <a:pt x="10818" y="778"/>
                      <a:pt x="10266" y="979"/>
                      <a:pt x="9714" y="1105"/>
                    </a:cubicBezTo>
                    <a:cubicBezTo>
                      <a:pt x="9463" y="1180"/>
                      <a:pt x="9187" y="1230"/>
                      <a:pt x="8936" y="1255"/>
                    </a:cubicBezTo>
                    <a:cubicBezTo>
                      <a:pt x="8710" y="1230"/>
                      <a:pt x="8484" y="1054"/>
                      <a:pt x="8258" y="1080"/>
                    </a:cubicBezTo>
                    <a:cubicBezTo>
                      <a:pt x="7782" y="1105"/>
                      <a:pt x="7355" y="1632"/>
                      <a:pt x="7003" y="1933"/>
                    </a:cubicBezTo>
                    <a:cubicBezTo>
                      <a:pt x="6652" y="2234"/>
                      <a:pt x="6200" y="2410"/>
                      <a:pt x="5723" y="2460"/>
                    </a:cubicBezTo>
                    <a:cubicBezTo>
                      <a:pt x="5498" y="2535"/>
                      <a:pt x="5247" y="2535"/>
                      <a:pt x="5021" y="2510"/>
                    </a:cubicBezTo>
                    <a:cubicBezTo>
                      <a:pt x="4795" y="2460"/>
                      <a:pt x="4619" y="2259"/>
                      <a:pt x="4343" y="2284"/>
                    </a:cubicBezTo>
                    <a:cubicBezTo>
                      <a:pt x="3640" y="2309"/>
                      <a:pt x="3716" y="2962"/>
                      <a:pt x="3540" y="3439"/>
                    </a:cubicBezTo>
                    <a:cubicBezTo>
                      <a:pt x="3113" y="4393"/>
                      <a:pt x="2134" y="4869"/>
                      <a:pt x="1356" y="5472"/>
                    </a:cubicBezTo>
                    <a:cubicBezTo>
                      <a:pt x="930" y="5773"/>
                      <a:pt x="578" y="6150"/>
                      <a:pt x="327" y="6601"/>
                    </a:cubicBezTo>
                    <a:cubicBezTo>
                      <a:pt x="126" y="7003"/>
                      <a:pt x="1" y="7480"/>
                      <a:pt x="402" y="7630"/>
                    </a:cubicBezTo>
                    <a:cubicBezTo>
                      <a:pt x="804" y="7756"/>
                      <a:pt x="1507" y="7605"/>
                      <a:pt x="2009" y="7731"/>
                    </a:cubicBezTo>
                    <a:cubicBezTo>
                      <a:pt x="2385" y="7831"/>
                      <a:pt x="2712" y="8057"/>
                      <a:pt x="3113" y="8157"/>
                    </a:cubicBezTo>
                    <a:cubicBezTo>
                      <a:pt x="3941" y="8358"/>
                      <a:pt x="4895" y="8132"/>
                      <a:pt x="5723" y="8107"/>
                    </a:cubicBezTo>
                    <a:cubicBezTo>
                      <a:pt x="7706" y="8032"/>
                      <a:pt x="9714" y="8233"/>
                      <a:pt x="11672" y="7856"/>
                    </a:cubicBezTo>
                    <a:cubicBezTo>
                      <a:pt x="13128" y="7580"/>
                      <a:pt x="14608" y="7229"/>
                      <a:pt x="16064" y="7003"/>
                    </a:cubicBezTo>
                    <a:cubicBezTo>
                      <a:pt x="16717" y="6902"/>
                      <a:pt x="17294" y="7078"/>
                      <a:pt x="17921" y="7078"/>
                    </a:cubicBezTo>
                    <a:close/>
                  </a:path>
                </a:pathLst>
              </a:custGeom>
              <a:solidFill>
                <a:srgbClr val="D0E8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62"/>
              <p:cNvSpPr/>
              <p:nvPr/>
            </p:nvSpPr>
            <p:spPr>
              <a:xfrm>
                <a:off x="1900695" y="3730075"/>
                <a:ext cx="1045694" cy="521706"/>
              </a:xfrm>
              <a:custGeom>
                <a:avLst/>
                <a:gdLst/>
                <a:ahLst/>
                <a:cxnLst/>
                <a:rect l="l" t="t" r="r" b="b"/>
                <a:pathLst>
                  <a:path w="21988" h="10970" extrusionOk="0">
                    <a:moveTo>
                      <a:pt x="21661" y="5698"/>
                    </a:moveTo>
                    <a:cubicBezTo>
                      <a:pt x="21334" y="5447"/>
                      <a:pt x="21109" y="5146"/>
                      <a:pt x="20933" y="4795"/>
                    </a:cubicBezTo>
                    <a:cubicBezTo>
                      <a:pt x="20657" y="4393"/>
                      <a:pt x="20356" y="4042"/>
                      <a:pt x="20004" y="3741"/>
                    </a:cubicBezTo>
                    <a:cubicBezTo>
                      <a:pt x="19603" y="3339"/>
                      <a:pt x="19327" y="2862"/>
                      <a:pt x="19126" y="2335"/>
                    </a:cubicBezTo>
                    <a:cubicBezTo>
                      <a:pt x="19000" y="2034"/>
                      <a:pt x="18800" y="1381"/>
                      <a:pt x="18423" y="1381"/>
                    </a:cubicBezTo>
                    <a:cubicBezTo>
                      <a:pt x="17896" y="1381"/>
                      <a:pt x="17971" y="2009"/>
                      <a:pt x="17394" y="1607"/>
                    </a:cubicBezTo>
                    <a:cubicBezTo>
                      <a:pt x="16967" y="1331"/>
                      <a:pt x="16666" y="1181"/>
                      <a:pt x="16189" y="1381"/>
                    </a:cubicBezTo>
                    <a:cubicBezTo>
                      <a:pt x="15712" y="1607"/>
                      <a:pt x="15210" y="1758"/>
                      <a:pt x="14683" y="1858"/>
                    </a:cubicBezTo>
                    <a:cubicBezTo>
                      <a:pt x="14181" y="1959"/>
                      <a:pt x="13654" y="2134"/>
                      <a:pt x="13152" y="2210"/>
                    </a:cubicBezTo>
                    <a:cubicBezTo>
                      <a:pt x="12675" y="2260"/>
                      <a:pt x="12199" y="2360"/>
                      <a:pt x="11747" y="2511"/>
                    </a:cubicBezTo>
                    <a:cubicBezTo>
                      <a:pt x="11596" y="2084"/>
                      <a:pt x="11370" y="1657"/>
                      <a:pt x="11094" y="1306"/>
                    </a:cubicBezTo>
                    <a:cubicBezTo>
                      <a:pt x="10868" y="955"/>
                      <a:pt x="10542" y="654"/>
                      <a:pt x="10191" y="428"/>
                    </a:cubicBezTo>
                    <a:cubicBezTo>
                      <a:pt x="9262" y="1"/>
                      <a:pt x="8032" y="980"/>
                      <a:pt x="7078" y="955"/>
                    </a:cubicBezTo>
                    <a:cubicBezTo>
                      <a:pt x="6601" y="905"/>
                      <a:pt x="6175" y="779"/>
                      <a:pt x="5748" y="578"/>
                    </a:cubicBezTo>
                    <a:cubicBezTo>
                      <a:pt x="5196" y="428"/>
                      <a:pt x="4619" y="453"/>
                      <a:pt x="4066" y="679"/>
                    </a:cubicBezTo>
                    <a:cubicBezTo>
                      <a:pt x="3715" y="779"/>
                      <a:pt x="3389" y="1030"/>
                      <a:pt x="3063" y="1155"/>
                    </a:cubicBezTo>
                    <a:cubicBezTo>
                      <a:pt x="2786" y="1256"/>
                      <a:pt x="2535" y="1256"/>
                      <a:pt x="2284" y="1331"/>
                    </a:cubicBezTo>
                    <a:cubicBezTo>
                      <a:pt x="1858" y="1457"/>
                      <a:pt x="1431" y="1657"/>
                      <a:pt x="1004" y="1808"/>
                    </a:cubicBezTo>
                    <a:cubicBezTo>
                      <a:pt x="452" y="1984"/>
                      <a:pt x="176" y="2059"/>
                      <a:pt x="101" y="2687"/>
                    </a:cubicBezTo>
                    <a:cubicBezTo>
                      <a:pt x="0" y="3866"/>
                      <a:pt x="477" y="5021"/>
                      <a:pt x="603" y="6175"/>
                    </a:cubicBezTo>
                    <a:cubicBezTo>
                      <a:pt x="653" y="6677"/>
                      <a:pt x="728" y="7154"/>
                      <a:pt x="854" y="7631"/>
                    </a:cubicBezTo>
                    <a:cubicBezTo>
                      <a:pt x="904" y="7982"/>
                      <a:pt x="979" y="8309"/>
                      <a:pt x="1105" y="8635"/>
                    </a:cubicBezTo>
                    <a:cubicBezTo>
                      <a:pt x="1582" y="9513"/>
                      <a:pt x="3113" y="9564"/>
                      <a:pt x="3941" y="9614"/>
                    </a:cubicBezTo>
                    <a:cubicBezTo>
                      <a:pt x="5020" y="9664"/>
                      <a:pt x="6100" y="9463"/>
                      <a:pt x="7179" y="9564"/>
                    </a:cubicBezTo>
                    <a:cubicBezTo>
                      <a:pt x="7957" y="9639"/>
                      <a:pt x="8710" y="9764"/>
                      <a:pt x="9463" y="9990"/>
                    </a:cubicBezTo>
                    <a:cubicBezTo>
                      <a:pt x="10216" y="10166"/>
                      <a:pt x="10918" y="10367"/>
                      <a:pt x="11671" y="10492"/>
                    </a:cubicBezTo>
                    <a:cubicBezTo>
                      <a:pt x="13730" y="10819"/>
                      <a:pt x="15813" y="10969"/>
                      <a:pt x="17921" y="10919"/>
                    </a:cubicBezTo>
                    <a:cubicBezTo>
                      <a:pt x="19151" y="10919"/>
                      <a:pt x="20280" y="10241"/>
                      <a:pt x="20807" y="9112"/>
                    </a:cubicBezTo>
                    <a:cubicBezTo>
                      <a:pt x="21033" y="8660"/>
                      <a:pt x="21259" y="8208"/>
                      <a:pt x="21485" y="7731"/>
                    </a:cubicBezTo>
                    <a:cubicBezTo>
                      <a:pt x="21585" y="7480"/>
                      <a:pt x="21862" y="6602"/>
                      <a:pt x="21987" y="65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62"/>
              <p:cNvSpPr/>
              <p:nvPr/>
            </p:nvSpPr>
            <p:spPr>
              <a:xfrm>
                <a:off x="1812379" y="3825573"/>
                <a:ext cx="1629368" cy="1018254"/>
              </a:xfrm>
              <a:custGeom>
                <a:avLst/>
                <a:gdLst/>
                <a:ahLst/>
                <a:cxnLst/>
                <a:rect l="l" t="t" r="r" b="b"/>
                <a:pathLst>
                  <a:path w="34261" h="21411" extrusionOk="0">
                    <a:moveTo>
                      <a:pt x="34260" y="10492"/>
                    </a:moveTo>
                    <a:cubicBezTo>
                      <a:pt x="34260" y="11220"/>
                      <a:pt x="34084" y="11923"/>
                      <a:pt x="33733" y="12550"/>
                    </a:cubicBezTo>
                    <a:cubicBezTo>
                      <a:pt x="33331" y="13429"/>
                      <a:pt x="33281" y="14131"/>
                      <a:pt x="33256" y="15060"/>
                    </a:cubicBezTo>
                    <a:cubicBezTo>
                      <a:pt x="33231" y="15437"/>
                      <a:pt x="33156" y="15788"/>
                      <a:pt x="33080" y="16139"/>
                    </a:cubicBezTo>
                    <a:cubicBezTo>
                      <a:pt x="33030" y="16491"/>
                      <a:pt x="33181" y="16867"/>
                      <a:pt x="33030" y="17168"/>
                    </a:cubicBezTo>
                    <a:cubicBezTo>
                      <a:pt x="32855" y="17470"/>
                      <a:pt x="32378" y="17695"/>
                      <a:pt x="32152" y="17946"/>
                    </a:cubicBezTo>
                    <a:cubicBezTo>
                      <a:pt x="31951" y="18197"/>
                      <a:pt x="31800" y="18474"/>
                      <a:pt x="31625" y="18750"/>
                    </a:cubicBezTo>
                    <a:cubicBezTo>
                      <a:pt x="31449" y="19001"/>
                      <a:pt x="31248" y="19226"/>
                      <a:pt x="31022" y="19452"/>
                    </a:cubicBezTo>
                    <a:cubicBezTo>
                      <a:pt x="30721" y="19804"/>
                      <a:pt x="30395" y="20105"/>
                      <a:pt x="30043" y="20406"/>
                    </a:cubicBezTo>
                    <a:cubicBezTo>
                      <a:pt x="29441" y="20933"/>
                      <a:pt x="28939" y="21410"/>
                      <a:pt x="28613" y="20456"/>
                    </a:cubicBezTo>
                    <a:cubicBezTo>
                      <a:pt x="28462" y="20005"/>
                      <a:pt x="28236" y="19553"/>
                      <a:pt x="27910" y="19176"/>
                    </a:cubicBezTo>
                    <a:cubicBezTo>
                      <a:pt x="27759" y="19001"/>
                      <a:pt x="27584" y="18825"/>
                      <a:pt x="27408" y="18699"/>
                    </a:cubicBezTo>
                    <a:cubicBezTo>
                      <a:pt x="26153" y="17771"/>
                      <a:pt x="24848" y="16942"/>
                      <a:pt x="23468" y="16240"/>
                    </a:cubicBezTo>
                    <a:cubicBezTo>
                      <a:pt x="22815" y="15888"/>
                      <a:pt x="22137" y="15688"/>
                      <a:pt x="21485" y="15411"/>
                    </a:cubicBezTo>
                    <a:cubicBezTo>
                      <a:pt x="20882" y="15160"/>
                      <a:pt x="20556" y="14709"/>
                      <a:pt x="20104" y="14282"/>
                    </a:cubicBezTo>
                    <a:cubicBezTo>
                      <a:pt x="19552" y="13755"/>
                      <a:pt x="18925" y="13353"/>
                      <a:pt x="18222" y="13102"/>
                    </a:cubicBezTo>
                    <a:cubicBezTo>
                      <a:pt x="17845" y="13002"/>
                      <a:pt x="17469" y="12927"/>
                      <a:pt x="17092" y="12902"/>
                    </a:cubicBezTo>
                    <a:cubicBezTo>
                      <a:pt x="16791" y="12876"/>
                      <a:pt x="16465" y="12876"/>
                      <a:pt x="16139" y="12902"/>
                    </a:cubicBezTo>
                    <a:cubicBezTo>
                      <a:pt x="14708" y="13002"/>
                      <a:pt x="13303" y="13404"/>
                      <a:pt x="12023" y="14131"/>
                    </a:cubicBezTo>
                    <a:lnTo>
                      <a:pt x="12023" y="14131"/>
                    </a:lnTo>
                    <a:cubicBezTo>
                      <a:pt x="10768" y="14859"/>
                      <a:pt x="9488" y="15662"/>
                      <a:pt x="8258" y="16441"/>
                    </a:cubicBezTo>
                    <a:cubicBezTo>
                      <a:pt x="7078" y="17168"/>
                      <a:pt x="5949" y="18097"/>
                      <a:pt x="4719" y="18750"/>
                    </a:cubicBezTo>
                    <a:cubicBezTo>
                      <a:pt x="4091" y="19076"/>
                      <a:pt x="3439" y="19302"/>
                      <a:pt x="2836" y="19553"/>
                    </a:cubicBezTo>
                    <a:cubicBezTo>
                      <a:pt x="2334" y="19804"/>
                      <a:pt x="1832" y="20005"/>
                      <a:pt x="1305" y="20155"/>
                    </a:cubicBezTo>
                    <a:cubicBezTo>
                      <a:pt x="1079" y="20180"/>
                      <a:pt x="879" y="20205"/>
                      <a:pt x="678" y="20180"/>
                    </a:cubicBezTo>
                    <a:lnTo>
                      <a:pt x="477" y="19302"/>
                    </a:lnTo>
                    <a:cubicBezTo>
                      <a:pt x="226" y="19176"/>
                      <a:pt x="151" y="18323"/>
                      <a:pt x="126" y="18047"/>
                    </a:cubicBezTo>
                    <a:lnTo>
                      <a:pt x="126" y="17921"/>
                    </a:lnTo>
                    <a:cubicBezTo>
                      <a:pt x="0" y="16114"/>
                      <a:pt x="126" y="14232"/>
                      <a:pt x="126" y="12450"/>
                    </a:cubicBezTo>
                    <a:cubicBezTo>
                      <a:pt x="151" y="11019"/>
                      <a:pt x="527" y="9689"/>
                      <a:pt x="854" y="8309"/>
                    </a:cubicBezTo>
                    <a:cubicBezTo>
                      <a:pt x="1155" y="7003"/>
                      <a:pt x="1330" y="5598"/>
                      <a:pt x="1581" y="4268"/>
                    </a:cubicBezTo>
                    <a:cubicBezTo>
                      <a:pt x="1682" y="3615"/>
                      <a:pt x="1807" y="2461"/>
                      <a:pt x="2560" y="2184"/>
                    </a:cubicBezTo>
                    <a:cubicBezTo>
                      <a:pt x="2937" y="2034"/>
                      <a:pt x="3263" y="2385"/>
                      <a:pt x="3614" y="2260"/>
                    </a:cubicBezTo>
                    <a:cubicBezTo>
                      <a:pt x="3966" y="2134"/>
                      <a:pt x="3916" y="1708"/>
                      <a:pt x="4367" y="1657"/>
                    </a:cubicBezTo>
                    <a:cubicBezTo>
                      <a:pt x="4694" y="1632"/>
                      <a:pt x="5095" y="2009"/>
                      <a:pt x="5447" y="1984"/>
                    </a:cubicBezTo>
                    <a:cubicBezTo>
                      <a:pt x="5798" y="1959"/>
                      <a:pt x="5923" y="1758"/>
                      <a:pt x="6174" y="1482"/>
                    </a:cubicBezTo>
                    <a:cubicBezTo>
                      <a:pt x="6400" y="1256"/>
                      <a:pt x="6601" y="955"/>
                      <a:pt x="6702" y="653"/>
                    </a:cubicBezTo>
                    <a:cubicBezTo>
                      <a:pt x="6802" y="352"/>
                      <a:pt x="6752" y="1"/>
                      <a:pt x="7229" y="26"/>
                    </a:cubicBezTo>
                    <a:cubicBezTo>
                      <a:pt x="7229" y="679"/>
                      <a:pt x="7429" y="1306"/>
                      <a:pt x="7756" y="1883"/>
                    </a:cubicBezTo>
                    <a:cubicBezTo>
                      <a:pt x="8007" y="2285"/>
                      <a:pt x="8207" y="3038"/>
                      <a:pt x="8659" y="3314"/>
                    </a:cubicBezTo>
                    <a:cubicBezTo>
                      <a:pt x="9111" y="3590"/>
                      <a:pt x="9111" y="3239"/>
                      <a:pt x="9488" y="3188"/>
                    </a:cubicBezTo>
                    <a:cubicBezTo>
                      <a:pt x="9789" y="3163"/>
                      <a:pt x="9990" y="3439"/>
                      <a:pt x="10240" y="3540"/>
                    </a:cubicBezTo>
                    <a:cubicBezTo>
                      <a:pt x="10968" y="3841"/>
                      <a:pt x="11119" y="3264"/>
                      <a:pt x="11797" y="3213"/>
                    </a:cubicBezTo>
                    <a:cubicBezTo>
                      <a:pt x="11847" y="3464"/>
                      <a:pt x="11922" y="3690"/>
                      <a:pt x="11997" y="3941"/>
                    </a:cubicBezTo>
                    <a:cubicBezTo>
                      <a:pt x="12073" y="4268"/>
                      <a:pt x="11897" y="4719"/>
                      <a:pt x="11997" y="5021"/>
                    </a:cubicBezTo>
                    <a:cubicBezTo>
                      <a:pt x="11997" y="5046"/>
                      <a:pt x="11997" y="5046"/>
                      <a:pt x="12023" y="5071"/>
                    </a:cubicBezTo>
                    <a:cubicBezTo>
                      <a:pt x="12123" y="5322"/>
                      <a:pt x="12399" y="5397"/>
                      <a:pt x="12575" y="5623"/>
                    </a:cubicBezTo>
                    <a:cubicBezTo>
                      <a:pt x="12976" y="6125"/>
                      <a:pt x="13052" y="6627"/>
                      <a:pt x="13830" y="6552"/>
                    </a:cubicBezTo>
                    <a:cubicBezTo>
                      <a:pt x="14181" y="6501"/>
                      <a:pt x="14307" y="6376"/>
                      <a:pt x="14708" y="6451"/>
                    </a:cubicBezTo>
                    <a:cubicBezTo>
                      <a:pt x="14984" y="6527"/>
                      <a:pt x="15260" y="6552"/>
                      <a:pt x="15536" y="6552"/>
                    </a:cubicBezTo>
                    <a:cubicBezTo>
                      <a:pt x="16264" y="6476"/>
                      <a:pt x="16691" y="5899"/>
                      <a:pt x="17419" y="5723"/>
                    </a:cubicBezTo>
                    <a:cubicBezTo>
                      <a:pt x="18122" y="5573"/>
                      <a:pt x="18699" y="6100"/>
                      <a:pt x="19477" y="5999"/>
                    </a:cubicBezTo>
                    <a:cubicBezTo>
                      <a:pt x="20255" y="5924"/>
                      <a:pt x="20581" y="4745"/>
                      <a:pt x="21359" y="4845"/>
                    </a:cubicBezTo>
                    <a:cubicBezTo>
                      <a:pt x="21560" y="4870"/>
                      <a:pt x="21937" y="5196"/>
                      <a:pt x="22188" y="5272"/>
                    </a:cubicBezTo>
                    <a:cubicBezTo>
                      <a:pt x="22690" y="5397"/>
                      <a:pt x="22664" y="5297"/>
                      <a:pt x="23116" y="5121"/>
                    </a:cubicBezTo>
                    <a:cubicBezTo>
                      <a:pt x="24045" y="4770"/>
                      <a:pt x="24371" y="5397"/>
                      <a:pt x="24346" y="6250"/>
                    </a:cubicBezTo>
                    <a:cubicBezTo>
                      <a:pt x="24999" y="5698"/>
                      <a:pt x="25601" y="5598"/>
                      <a:pt x="26429" y="5472"/>
                    </a:cubicBezTo>
                    <a:cubicBezTo>
                      <a:pt x="27232" y="5347"/>
                      <a:pt x="27785" y="4795"/>
                      <a:pt x="28512" y="5447"/>
                    </a:cubicBezTo>
                    <a:cubicBezTo>
                      <a:pt x="28688" y="5598"/>
                      <a:pt x="28914" y="6050"/>
                      <a:pt x="29115" y="6100"/>
                    </a:cubicBezTo>
                    <a:cubicBezTo>
                      <a:pt x="29215" y="6125"/>
                      <a:pt x="29818" y="5924"/>
                      <a:pt x="30018" y="5924"/>
                    </a:cubicBezTo>
                    <a:cubicBezTo>
                      <a:pt x="30169" y="5924"/>
                      <a:pt x="30520" y="5849"/>
                      <a:pt x="30646" y="5924"/>
                    </a:cubicBezTo>
                    <a:cubicBezTo>
                      <a:pt x="30796" y="5974"/>
                      <a:pt x="30771" y="6276"/>
                      <a:pt x="30872" y="6351"/>
                    </a:cubicBezTo>
                    <a:cubicBezTo>
                      <a:pt x="31148" y="6552"/>
                      <a:pt x="31499" y="6627"/>
                      <a:pt x="31851" y="6527"/>
                    </a:cubicBezTo>
                    <a:cubicBezTo>
                      <a:pt x="32127" y="6401"/>
                      <a:pt x="32152" y="5899"/>
                      <a:pt x="32553" y="5899"/>
                    </a:cubicBezTo>
                    <a:cubicBezTo>
                      <a:pt x="32955" y="5899"/>
                      <a:pt x="32980" y="6250"/>
                      <a:pt x="33080" y="6552"/>
                    </a:cubicBezTo>
                    <a:cubicBezTo>
                      <a:pt x="33306" y="7279"/>
                      <a:pt x="33131" y="8133"/>
                      <a:pt x="33532" y="8785"/>
                    </a:cubicBezTo>
                    <a:cubicBezTo>
                      <a:pt x="33884" y="9413"/>
                      <a:pt x="34260" y="9714"/>
                      <a:pt x="34260" y="10492"/>
                    </a:cubicBezTo>
                    <a:close/>
                  </a:path>
                </a:pathLst>
              </a:custGeom>
              <a:gradFill>
                <a:gsLst>
                  <a:gs pos="0">
                    <a:srgbClr val="6BAFBD"/>
                  </a:gs>
                  <a:gs pos="100000">
                    <a:srgbClr val="FFFFFF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62"/>
              <p:cNvSpPr/>
              <p:nvPr/>
            </p:nvSpPr>
            <p:spPr>
              <a:xfrm>
                <a:off x="1812379" y="3827903"/>
                <a:ext cx="575351" cy="860743"/>
              </a:xfrm>
              <a:custGeom>
                <a:avLst/>
                <a:gdLst/>
                <a:ahLst/>
                <a:cxnLst/>
                <a:rect l="l" t="t" r="r" b="b"/>
                <a:pathLst>
                  <a:path w="12098" h="18099" extrusionOk="0">
                    <a:moveTo>
                      <a:pt x="7179" y="1"/>
                    </a:moveTo>
                    <a:cubicBezTo>
                      <a:pt x="6732" y="1"/>
                      <a:pt x="6799" y="339"/>
                      <a:pt x="6702" y="630"/>
                    </a:cubicBezTo>
                    <a:cubicBezTo>
                      <a:pt x="6576" y="931"/>
                      <a:pt x="6400" y="1232"/>
                      <a:pt x="6174" y="1458"/>
                    </a:cubicBezTo>
                    <a:cubicBezTo>
                      <a:pt x="5923" y="1734"/>
                      <a:pt x="5773" y="1935"/>
                      <a:pt x="5422" y="1960"/>
                    </a:cubicBezTo>
                    <a:cubicBezTo>
                      <a:pt x="5410" y="1961"/>
                      <a:pt x="5399" y="1961"/>
                      <a:pt x="5387" y="1961"/>
                    </a:cubicBezTo>
                    <a:cubicBezTo>
                      <a:pt x="5057" y="1961"/>
                      <a:pt x="4707" y="1632"/>
                      <a:pt x="4376" y="1632"/>
                    </a:cubicBezTo>
                    <a:cubicBezTo>
                      <a:pt x="4365" y="1632"/>
                      <a:pt x="4354" y="1633"/>
                      <a:pt x="4342" y="1633"/>
                    </a:cubicBezTo>
                    <a:cubicBezTo>
                      <a:pt x="3916" y="1684"/>
                      <a:pt x="3966" y="2110"/>
                      <a:pt x="3614" y="2236"/>
                    </a:cubicBezTo>
                    <a:cubicBezTo>
                      <a:pt x="3559" y="2256"/>
                      <a:pt x="3504" y="2263"/>
                      <a:pt x="3449" y="2263"/>
                    </a:cubicBezTo>
                    <a:cubicBezTo>
                      <a:pt x="3217" y="2263"/>
                      <a:pt x="2985" y="2122"/>
                      <a:pt x="2753" y="2122"/>
                    </a:cubicBezTo>
                    <a:cubicBezTo>
                      <a:pt x="2688" y="2122"/>
                      <a:pt x="2624" y="2133"/>
                      <a:pt x="2560" y="2161"/>
                    </a:cubicBezTo>
                    <a:cubicBezTo>
                      <a:pt x="1807" y="2437"/>
                      <a:pt x="1682" y="3591"/>
                      <a:pt x="1556" y="4244"/>
                    </a:cubicBezTo>
                    <a:cubicBezTo>
                      <a:pt x="1305" y="5574"/>
                      <a:pt x="1155" y="6979"/>
                      <a:pt x="854" y="8285"/>
                    </a:cubicBezTo>
                    <a:cubicBezTo>
                      <a:pt x="527" y="9665"/>
                      <a:pt x="151" y="10995"/>
                      <a:pt x="126" y="12426"/>
                    </a:cubicBezTo>
                    <a:cubicBezTo>
                      <a:pt x="126" y="14208"/>
                      <a:pt x="0" y="16090"/>
                      <a:pt x="126" y="17897"/>
                    </a:cubicBezTo>
                    <a:lnTo>
                      <a:pt x="1481" y="18098"/>
                    </a:lnTo>
                    <a:cubicBezTo>
                      <a:pt x="1883" y="17772"/>
                      <a:pt x="2309" y="17471"/>
                      <a:pt x="2736" y="17195"/>
                    </a:cubicBezTo>
                    <a:cubicBezTo>
                      <a:pt x="3614" y="16592"/>
                      <a:pt x="4418" y="15890"/>
                      <a:pt x="5120" y="15111"/>
                    </a:cubicBezTo>
                    <a:cubicBezTo>
                      <a:pt x="5522" y="14685"/>
                      <a:pt x="5848" y="14208"/>
                      <a:pt x="6225" y="13781"/>
                    </a:cubicBezTo>
                    <a:cubicBezTo>
                      <a:pt x="6601" y="13430"/>
                      <a:pt x="6953" y="13028"/>
                      <a:pt x="7254" y="12627"/>
                    </a:cubicBezTo>
                    <a:cubicBezTo>
                      <a:pt x="7530" y="12225"/>
                      <a:pt x="7856" y="11824"/>
                      <a:pt x="8157" y="11447"/>
                    </a:cubicBezTo>
                    <a:cubicBezTo>
                      <a:pt x="8534" y="10995"/>
                      <a:pt x="9011" y="10669"/>
                      <a:pt x="9312" y="10192"/>
                    </a:cubicBezTo>
                    <a:cubicBezTo>
                      <a:pt x="10266" y="8586"/>
                      <a:pt x="10893" y="6854"/>
                      <a:pt x="11897" y="5323"/>
                    </a:cubicBezTo>
                    <a:cubicBezTo>
                      <a:pt x="11947" y="5223"/>
                      <a:pt x="11997" y="5122"/>
                      <a:pt x="12048" y="5022"/>
                    </a:cubicBezTo>
                    <a:cubicBezTo>
                      <a:pt x="12023" y="4997"/>
                      <a:pt x="12023" y="4972"/>
                      <a:pt x="12023" y="4946"/>
                    </a:cubicBezTo>
                    <a:cubicBezTo>
                      <a:pt x="11922" y="4645"/>
                      <a:pt x="12098" y="4219"/>
                      <a:pt x="11997" y="3892"/>
                    </a:cubicBezTo>
                    <a:cubicBezTo>
                      <a:pt x="11922" y="3641"/>
                      <a:pt x="11847" y="3415"/>
                      <a:pt x="11797" y="3164"/>
                    </a:cubicBezTo>
                    <a:cubicBezTo>
                      <a:pt x="11258" y="3204"/>
                      <a:pt x="11052" y="3577"/>
                      <a:pt x="10625" y="3577"/>
                    </a:cubicBezTo>
                    <a:cubicBezTo>
                      <a:pt x="10515" y="3577"/>
                      <a:pt x="10390" y="3553"/>
                      <a:pt x="10240" y="3491"/>
                    </a:cubicBezTo>
                    <a:cubicBezTo>
                      <a:pt x="10000" y="3395"/>
                      <a:pt x="9806" y="3138"/>
                      <a:pt x="9526" y="3138"/>
                    </a:cubicBezTo>
                    <a:cubicBezTo>
                      <a:pt x="9513" y="3138"/>
                      <a:pt x="9501" y="3138"/>
                      <a:pt x="9488" y="3139"/>
                    </a:cubicBezTo>
                    <a:cubicBezTo>
                      <a:pt x="9215" y="3176"/>
                      <a:pt x="9140" y="3370"/>
                      <a:pt x="8948" y="3370"/>
                    </a:cubicBezTo>
                    <a:cubicBezTo>
                      <a:pt x="8875" y="3370"/>
                      <a:pt x="8784" y="3341"/>
                      <a:pt x="8659" y="3265"/>
                    </a:cubicBezTo>
                    <a:cubicBezTo>
                      <a:pt x="8207" y="2989"/>
                      <a:pt x="8007" y="2236"/>
                      <a:pt x="7756" y="1834"/>
                    </a:cubicBezTo>
                    <a:cubicBezTo>
                      <a:pt x="7429" y="1257"/>
                      <a:pt x="7229" y="630"/>
                      <a:pt x="7229" y="2"/>
                    </a:cubicBezTo>
                    <a:cubicBezTo>
                      <a:pt x="7212" y="1"/>
                      <a:pt x="7195" y="1"/>
                      <a:pt x="717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BAFBD"/>
                  </a:gs>
                  <a:gs pos="100000">
                    <a:srgbClr val="FF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62"/>
              <p:cNvSpPr/>
              <p:nvPr/>
            </p:nvSpPr>
            <p:spPr>
              <a:xfrm>
                <a:off x="2678942" y="4304250"/>
                <a:ext cx="608831" cy="539587"/>
              </a:xfrm>
              <a:custGeom>
                <a:avLst/>
                <a:gdLst/>
                <a:ahLst/>
                <a:cxnLst/>
                <a:rect l="l" t="t" r="r" b="b"/>
                <a:pathLst>
                  <a:path w="12802" h="11346" extrusionOk="0">
                    <a:moveTo>
                      <a:pt x="12801" y="9412"/>
                    </a:moveTo>
                    <a:cubicBezTo>
                      <a:pt x="12500" y="9739"/>
                      <a:pt x="12174" y="10065"/>
                      <a:pt x="11822" y="10341"/>
                    </a:cubicBezTo>
                    <a:cubicBezTo>
                      <a:pt x="11220" y="10893"/>
                      <a:pt x="10718" y="11345"/>
                      <a:pt x="10392" y="10416"/>
                    </a:cubicBezTo>
                    <a:cubicBezTo>
                      <a:pt x="10191" y="9714"/>
                      <a:pt x="9764" y="9086"/>
                      <a:pt x="9187" y="8634"/>
                    </a:cubicBezTo>
                    <a:cubicBezTo>
                      <a:pt x="7932" y="7706"/>
                      <a:pt x="6627" y="6877"/>
                      <a:pt x="5247" y="6175"/>
                    </a:cubicBezTo>
                    <a:cubicBezTo>
                      <a:pt x="4594" y="5823"/>
                      <a:pt x="3916" y="5623"/>
                      <a:pt x="3264" y="5346"/>
                    </a:cubicBezTo>
                    <a:cubicBezTo>
                      <a:pt x="2661" y="5095"/>
                      <a:pt x="2335" y="4644"/>
                      <a:pt x="1883" y="4217"/>
                    </a:cubicBezTo>
                    <a:cubicBezTo>
                      <a:pt x="1331" y="3690"/>
                      <a:pt x="704" y="3288"/>
                      <a:pt x="1" y="3037"/>
                    </a:cubicBezTo>
                    <a:cubicBezTo>
                      <a:pt x="152" y="2987"/>
                      <a:pt x="302" y="2912"/>
                      <a:pt x="478" y="2862"/>
                    </a:cubicBezTo>
                    <a:cubicBezTo>
                      <a:pt x="1934" y="2385"/>
                      <a:pt x="3339" y="1908"/>
                      <a:pt x="4694" y="1180"/>
                    </a:cubicBezTo>
                    <a:cubicBezTo>
                      <a:pt x="5422" y="753"/>
                      <a:pt x="7129" y="0"/>
                      <a:pt x="7782" y="879"/>
                    </a:cubicBezTo>
                    <a:cubicBezTo>
                      <a:pt x="7982" y="1130"/>
                      <a:pt x="8108" y="1431"/>
                      <a:pt x="8284" y="1682"/>
                    </a:cubicBezTo>
                    <a:cubicBezTo>
                      <a:pt x="8635" y="2134"/>
                      <a:pt x="9112" y="2510"/>
                      <a:pt x="9488" y="2962"/>
                    </a:cubicBezTo>
                    <a:cubicBezTo>
                      <a:pt x="9764" y="3313"/>
                      <a:pt x="9639" y="3464"/>
                      <a:pt x="9714" y="3866"/>
                    </a:cubicBezTo>
                    <a:cubicBezTo>
                      <a:pt x="9815" y="4167"/>
                      <a:pt x="9990" y="4443"/>
                      <a:pt x="10216" y="4644"/>
                    </a:cubicBezTo>
                    <a:cubicBezTo>
                      <a:pt x="10618" y="5095"/>
                      <a:pt x="10969" y="5597"/>
                      <a:pt x="11220" y="6150"/>
                    </a:cubicBezTo>
                    <a:cubicBezTo>
                      <a:pt x="11421" y="6526"/>
                      <a:pt x="11647" y="6928"/>
                      <a:pt x="11898" y="7279"/>
                    </a:cubicBezTo>
                    <a:cubicBezTo>
                      <a:pt x="12199" y="7806"/>
                      <a:pt x="12274" y="8383"/>
                      <a:pt x="12550" y="8910"/>
                    </a:cubicBezTo>
                    <a:cubicBezTo>
                      <a:pt x="12651" y="9086"/>
                      <a:pt x="12751" y="9237"/>
                      <a:pt x="12801" y="94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6BAFBD"/>
                  </a:gs>
                  <a:gs pos="100000">
                    <a:srgbClr val="FFFFFF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3"/>
          <p:cNvSpPr txBox="1">
            <a:spLocks noGrp="1"/>
          </p:cNvSpPr>
          <p:nvPr>
            <p:ph type="subTitle" idx="1"/>
          </p:nvPr>
        </p:nvSpPr>
        <p:spPr>
          <a:xfrm>
            <a:off x="2211150" y="2680517"/>
            <a:ext cx="4721700" cy="9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Esperamos que os haya gustado </a:t>
            </a:r>
            <a:r>
              <a:rPr lang="es">
                <a:sym typeface="Wingdings" panose="05000000000000000000" pitchFamily="2" charset="2"/>
              </a:rPr>
              <a:t></a:t>
            </a:r>
            <a:endParaRPr/>
          </a:p>
        </p:txBody>
      </p:sp>
      <p:sp>
        <p:nvSpPr>
          <p:cNvPr id="833" name="Google Shape;833;p43"/>
          <p:cNvSpPr txBox="1">
            <a:spLocks noGrp="1"/>
          </p:cNvSpPr>
          <p:nvPr>
            <p:ph type="title"/>
          </p:nvPr>
        </p:nvSpPr>
        <p:spPr>
          <a:xfrm>
            <a:off x="2211150" y="1361166"/>
            <a:ext cx="4721700" cy="12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¡GUAU!</a:t>
            </a:r>
            <a:endParaRPr/>
          </a:p>
        </p:txBody>
      </p:sp>
      <p:grpSp>
        <p:nvGrpSpPr>
          <p:cNvPr id="834" name="Google Shape;834;p43"/>
          <p:cNvGrpSpPr/>
          <p:nvPr/>
        </p:nvGrpSpPr>
        <p:grpSpPr>
          <a:xfrm>
            <a:off x="-702844" y="4089067"/>
            <a:ext cx="2511058" cy="1324607"/>
            <a:chOff x="561900" y="1927850"/>
            <a:chExt cx="3359275" cy="1772050"/>
          </a:xfrm>
        </p:grpSpPr>
        <p:sp>
          <p:nvSpPr>
            <p:cNvPr id="835" name="Google Shape;835;p43"/>
            <p:cNvSpPr/>
            <p:nvPr/>
          </p:nvSpPr>
          <p:spPr>
            <a:xfrm>
              <a:off x="561900" y="1927850"/>
              <a:ext cx="3359275" cy="1772050"/>
            </a:xfrm>
            <a:custGeom>
              <a:avLst/>
              <a:gdLst/>
              <a:ahLst/>
              <a:cxnLst/>
              <a:rect l="l" t="t" r="r" b="b"/>
              <a:pathLst>
                <a:path w="134371" h="70882" extrusionOk="0">
                  <a:moveTo>
                    <a:pt x="56147" y="0"/>
                  </a:moveTo>
                  <a:lnTo>
                    <a:pt x="56018" y="104"/>
                  </a:lnTo>
                  <a:cubicBezTo>
                    <a:pt x="34588" y="21379"/>
                    <a:pt x="15795" y="45135"/>
                    <a:pt x="0" y="70882"/>
                  </a:cubicBezTo>
                  <a:cubicBezTo>
                    <a:pt x="20706" y="68891"/>
                    <a:pt x="41309" y="67702"/>
                    <a:pt x="61912" y="66953"/>
                  </a:cubicBezTo>
                  <a:cubicBezTo>
                    <a:pt x="85978" y="66074"/>
                    <a:pt x="110071" y="65738"/>
                    <a:pt x="134370" y="65298"/>
                  </a:cubicBezTo>
                  <a:cubicBezTo>
                    <a:pt x="126124" y="55449"/>
                    <a:pt x="117206" y="46195"/>
                    <a:pt x="107693" y="37587"/>
                  </a:cubicBezTo>
                  <a:cubicBezTo>
                    <a:pt x="100661" y="31253"/>
                    <a:pt x="92622" y="26109"/>
                    <a:pt x="84479" y="21301"/>
                  </a:cubicBezTo>
                  <a:cubicBezTo>
                    <a:pt x="83031" y="18018"/>
                    <a:pt x="81636" y="14657"/>
                    <a:pt x="80188" y="11374"/>
                  </a:cubicBezTo>
                  <a:cubicBezTo>
                    <a:pt x="75974" y="11374"/>
                    <a:pt x="71761" y="11142"/>
                    <a:pt x="67547" y="11142"/>
                  </a:cubicBezTo>
                  <a:cubicBezTo>
                    <a:pt x="63980" y="7161"/>
                    <a:pt x="60283" y="3335"/>
                    <a:pt x="5614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1962325" y="1927850"/>
              <a:ext cx="1958850" cy="1673825"/>
            </a:xfrm>
            <a:custGeom>
              <a:avLst/>
              <a:gdLst/>
              <a:ahLst/>
              <a:cxnLst/>
              <a:rect l="l" t="t" r="r" b="b"/>
              <a:pathLst>
                <a:path w="78354" h="66953" extrusionOk="0">
                  <a:moveTo>
                    <a:pt x="130" y="0"/>
                  </a:moveTo>
                  <a:lnTo>
                    <a:pt x="1" y="130"/>
                  </a:lnTo>
                  <a:cubicBezTo>
                    <a:pt x="3284" y="7161"/>
                    <a:pt x="6644" y="14347"/>
                    <a:pt x="9927" y="21353"/>
                  </a:cubicBezTo>
                  <a:cubicBezTo>
                    <a:pt x="10137" y="21792"/>
                    <a:pt x="9787" y="22265"/>
                    <a:pt x="9345" y="22265"/>
                  </a:cubicBezTo>
                  <a:cubicBezTo>
                    <a:pt x="9240" y="22265"/>
                    <a:pt x="9131" y="22239"/>
                    <a:pt x="9023" y="22180"/>
                  </a:cubicBezTo>
                  <a:lnTo>
                    <a:pt x="3723" y="19336"/>
                  </a:lnTo>
                  <a:cubicBezTo>
                    <a:pt x="3627" y="19282"/>
                    <a:pt x="3526" y="19257"/>
                    <a:pt x="3427" y="19257"/>
                  </a:cubicBezTo>
                  <a:cubicBezTo>
                    <a:pt x="3105" y="19257"/>
                    <a:pt x="2812" y="19523"/>
                    <a:pt x="2793" y="19879"/>
                  </a:cubicBezTo>
                  <a:cubicBezTo>
                    <a:pt x="2638" y="23731"/>
                    <a:pt x="1500" y="27815"/>
                    <a:pt x="2948" y="31357"/>
                  </a:cubicBezTo>
                  <a:cubicBezTo>
                    <a:pt x="5714" y="38078"/>
                    <a:pt x="8273" y="45057"/>
                    <a:pt x="10987" y="51830"/>
                  </a:cubicBezTo>
                  <a:cubicBezTo>
                    <a:pt x="11375" y="52813"/>
                    <a:pt x="11039" y="53898"/>
                    <a:pt x="10186" y="54493"/>
                  </a:cubicBezTo>
                  <a:cubicBezTo>
                    <a:pt x="8144" y="55837"/>
                    <a:pt x="6334" y="57517"/>
                    <a:pt x="4783" y="59404"/>
                  </a:cubicBezTo>
                  <a:cubicBezTo>
                    <a:pt x="5274" y="61886"/>
                    <a:pt x="5636" y="64419"/>
                    <a:pt x="5895" y="66953"/>
                  </a:cubicBezTo>
                  <a:cubicBezTo>
                    <a:pt x="29961" y="66074"/>
                    <a:pt x="54054" y="65738"/>
                    <a:pt x="78353" y="65298"/>
                  </a:cubicBezTo>
                  <a:cubicBezTo>
                    <a:pt x="70107" y="55449"/>
                    <a:pt x="61189" y="46221"/>
                    <a:pt x="51676" y="37613"/>
                  </a:cubicBezTo>
                  <a:cubicBezTo>
                    <a:pt x="44644" y="31253"/>
                    <a:pt x="36605" y="26135"/>
                    <a:pt x="28462" y="21327"/>
                  </a:cubicBezTo>
                  <a:cubicBezTo>
                    <a:pt x="27014" y="18018"/>
                    <a:pt x="25619" y="14657"/>
                    <a:pt x="24171" y="11374"/>
                  </a:cubicBezTo>
                  <a:cubicBezTo>
                    <a:pt x="19957" y="11374"/>
                    <a:pt x="15744" y="11142"/>
                    <a:pt x="11530" y="11142"/>
                  </a:cubicBezTo>
                  <a:cubicBezTo>
                    <a:pt x="7963" y="7187"/>
                    <a:pt x="4266" y="3335"/>
                    <a:pt x="1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43"/>
          <p:cNvGrpSpPr/>
          <p:nvPr/>
        </p:nvGrpSpPr>
        <p:grpSpPr>
          <a:xfrm>
            <a:off x="6460348" y="3739864"/>
            <a:ext cx="3386496" cy="1673810"/>
            <a:chOff x="2403725" y="1616350"/>
            <a:chExt cx="4616900" cy="2281950"/>
          </a:xfrm>
        </p:grpSpPr>
        <p:sp>
          <p:nvSpPr>
            <p:cNvPr id="838" name="Google Shape;838;p43"/>
            <p:cNvSpPr/>
            <p:nvPr/>
          </p:nvSpPr>
          <p:spPr>
            <a:xfrm>
              <a:off x="2403725" y="1616350"/>
              <a:ext cx="4616900" cy="2281950"/>
            </a:xfrm>
            <a:custGeom>
              <a:avLst/>
              <a:gdLst/>
              <a:ahLst/>
              <a:cxnLst/>
              <a:rect l="l" t="t" r="r" b="b"/>
              <a:pathLst>
                <a:path w="184676" h="91278" extrusionOk="0">
                  <a:moveTo>
                    <a:pt x="132691" y="1"/>
                  </a:moveTo>
                  <a:cubicBezTo>
                    <a:pt x="129563" y="879"/>
                    <a:pt x="125659" y="388"/>
                    <a:pt x="123307" y="2611"/>
                  </a:cubicBezTo>
                  <a:cubicBezTo>
                    <a:pt x="111648" y="13572"/>
                    <a:pt x="99731" y="24688"/>
                    <a:pt x="88099" y="35648"/>
                  </a:cubicBezTo>
                  <a:cubicBezTo>
                    <a:pt x="80731" y="36579"/>
                    <a:pt x="72433" y="34898"/>
                    <a:pt x="66152" y="38828"/>
                  </a:cubicBezTo>
                  <a:cubicBezTo>
                    <a:pt x="43584" y="52916"/>
                    <a:pt x="21534" y="67780"/>
                    <a:pt x="1" y="83394"/>
                  </a:cubicBezTo>
                  <a:cubicBezTo>
                    <a:pt x="16312" y="83575"/>
                    <a:pt x="32546" y="83885"/>
                    <a:pt x="48677" y="84324"/>
                  </a:cubicBezTo>
                  <a:cubicBezTo>
                    <a:pt x="93941" y="85591"/>
                    <a:pt x="138636" y="87892"/>
                    <a:pt x="184365" y="91278"/>
                  </a:cubicBezTo>
                  <a:lnTo>
                    <a:pt x="184676" y="63024"/>
                  </a:lnTo>
                  <a:cubicBezTo>
                    <a:pt x="175576" y="53666"/>
                    <a:pt x="166477" y="44282"/>
                    <a:pt x="157378" y="34898"/>
                  </a:cubicBezTo>
                  <a:cubicBezTo>
                    <a:pt x="156783" y="31745"/>
                    <a:pt x="156292" y="28539"/>
                    <a:pt x="155697" y="25386"/>
                  </a:cubicBezTo>
                  <a:cubicBezTo>
                    <a:pt x="153242" y="22568"/>
                    <a:pt x="150372" y="20035"/>
                    <a:pt x="147761" y="17320"/>
                  </a:cubicBezTo>
                  <a:cubicBezTo>
                    <a:pt x="145512" y="14994"/>
                    <a:pt x="143444" y="12564"/>
                    <a:pt x="141997" y="9694"/>
                  </a:cubicBezTo>
                  <a:cubicBezTo>
                    <a:pt x="141609" y="8945"/>
                    <a:pt x="141169" y="8195"/>
                    <a:pt x="140678" y="7497"/>
                  </a:cubicBezTo>
                  <a:cubicBezTo>
                    <a:pt x="138895" y="4912"/>
                    <a:pt x="136491" y="2741"/>
                    <a:pt x="133957" y="879"/>
                  </a:cubicBezTo>
                  <a:cubicBezTo>
                    <a:pt x="133544" y="595"/>
                    <a:pt x="133130" y="285"/>
                    <a:pt x="13269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3620625" y="1638325"/>
              <a:ext cx="3400000" cy="2259975"/>
            </a:xfrm>
            <a:custGeom>
              <a:avLst/>
              <a:gdLst/>
              <a:ahLst/>
              <a:cxnLst/>
              <a:rect l="l" t="t" r="r" b="b"/>
              <a:pathLst>
                <a:path w="136000" h="90399" extrusionOk="0">
                  <a:moveTo>
                    <a:pt x="75197" y="7908"/>
                  </a:moveTo>
                  <a:cubicBezTo>
                    <a:pt x="75100" y="7908"/>
                    <a:pt x="75000" y="7948"/>
                    <a:pt x="74915" y="8040"/>
                  </a:cubicBezTo>
                  <a:cubicBezTo>
                    <a:pt x="72718" y="10134"/>
                    <a:pt x="70185" y="12150"/>
                    <a:pt x="69357" y="15019"/>
                  </a:cubicBezTo>
                  <a:lnTo>
                    <a:pt x="67419" y="21611"/>
                  </a:lnTo>
                  <a:cubicBezTo>
                    <a:pt x="67344" y="21889"/>
                    <a:pt x="67563" y="22114"/>
                    <a:pt x="67797" y="22114"/>
                  </a:cubicBezTo>
                  <a:cubicBezTo>
                    <a:pt x="67890" y="22114"/>
                    <a:pt x="67984" y="22079"/>
                    <a:pt x="68065" y="21999"/>
                  </a:cubicBezTo>
                  <a:cubicBezTo>
                    <a:pt x="69952" y="20086"/>
                    <a:pt x="72020" y="18302"/>
                    <a:pt x="73054" y="15847"/>
                  </a:cubicBezTo>
                  <a:cubicBezTo>
                    <a:pt x="74062" y="13417"/>
                    <a:pt x="74889" y="10935"/>
                    <a:pt x="75561" y="8402"/>
                  </a:cubicBezTo>
                  <a:cubicBezTo>
                    <a:pt x="75634" y="8129"/>
                    <a:pt x="75426" y="7908"/>
                    <a:pt x="75197" y="7908"/>
                  </a:cubicBezTo>
                  <a:close/>
                  <a:moveTo>
                    <a:pt x="91873" y="34565"/>
                  </a:moveTo>
                  <a:cubicBezTo>
                    <a:pt x="92043" y="34565"/>
                    <a:pt x="92209" y="34688"/>
                    <a:pt x="92209" y="34898"/>
                  </a:cubicBezTo>
                  <a:cubicBezTo>
                    <a:pt x="92261" y="36268"/>
                    <a:pt x="92338" y="37638"/>
                    <a:pt x="92364" y="38983"/>
                  </a:cubicBezTo>
                  <a:cubicBezTo>
                    <a:pt x="92416" y="40120"/>
                    <a:pt x="91563" y="41413"/>
                    <a:pt x="90917" y="42602"/>
                  </a:cubicBezTo>
                  <a:cubicBezTo>
                    <a:pt x="90874" y="42784"/>
                    <a:pt x="90738" y="42864"/>
                    <a:pt x="90600" y="42864"/>
                  </a:cubicBezTo>
                  <a:cubicBezTo>
                    <a:pt x="90406" y="42864"/>
                    <a:pt x="90210" y="42704"/>
                    <a:pt x="90270" y="42447"/>
                  </a:cubicBezTo>
                  <a:cubicBezTo>
                    <a:pt x="90244" y="41154"/>
                    <a:pt x="90193" y="39862"/>
                    <a:pt x="90167" y="38569"/>
                  </a:cubicBezTo>
                  <a:cubicBezTo>
                    <a:pt x="90141" y="37251"/>
                    <a:pt x="90891" y="35984"/>
                    <a:pt x="91563" y="34769"/>
                  </a:cubicBezTo>
                  <a:cubicBezTo>
                    <a:pt x="91628" y="34628"/>
                    <a:pt x="91751" y="34565"/>
                    <a:pt x="91873" y="34565"/>
                  </a:cubicBezTo>
                  <a:close/>
                  <a:moveTo>
                    <a:pt x="63347" y="23600"/>
                  </a:moveTo>
                  <a:cubicBezTo>
                    <a:pt x="63230" y="23600"/>
                    <a:pt x="63108" y="23639"/>
                    <a:pt x="62998" y="23731"/>
                  </a:cubicBezTo>
                  <a:cubicBezTo>
                    <a:pt x="57828" y="27841"/>
                    <a:pt x="51391" y="31124"/>
                    <a:pt x="49091" y="37147"/>
                  </a:cubicBezTo>
                  <a:lnTo>
                    <a:pt x="46325" y="44360"/>
                  </a:lnTo>
                  <a:cubicBezTo>
                    <a:pt x="46188" y="44771"/>
                    <a:pt x="46511" y="45123"/>
                    <a:pt x="46867" y="45123"/>
                  </a:cubicBezTo>
                  <a:cubicBezTo>
                    <a:pt x="46980" y="45123"/>
                    <a:pt x="47097" y="45087"/>
                    <a:pt x="47204" y="45006"/>
                  </a:cubicBezTo>
                  <a:cubicBezTo>
                    <a:pt x="51159" y="42085"/>
                    <a:pt x="56794" y="38698"/>
                    <a:pt x="58733" y="34821"/>
                  </a:cubicBezTo>
                  <a:cubicBezTo>
                    <a:pt x="60491" y="31331"/>
                    <a:pt x="62145" y="27893"/>
                    <a:pt x="63851" y="24429"/>
                  </a:cubicBezTo>
                  <a:cubicBezTo>
                    <a:pt x="64068" y="24014"/>
                    <a:pt x="63728" y="23600"/>
                    <a:pt x="63347" y="23600"/>
                  </a:cubicBezTo>
                  <a:close/>
                  <a:moveTo>
                    <a:pt x="74537" y="43960"/>
                  </a:moveTo>
                  <a:cubicBezTo>
                    <a:pt x="74756" y="43960"/>
                    <a:pt x="74978" y="44117"/>
                    <a:pt x="74993" y="44385"/>
                  </a:cubicBezTo>
                  <a:cubicBezTo>
                    <a:pt x="75019" y="46970"/>
                    <a:pt x="75070" y="49555"/>
                    <a:pt x="75122" y="52115"/>
                  </a:cubicBezTo>
                  <a:cubicBezTo>
                    <a:pt x="75174" y="55217"/>
                    <a:pt x="73700" y="58500"/>
                    <a:pt x="72640" y="61628"/>
                  </a:cubicBezTo>
                  <a:cubicBezTo>
                    <a:pt x="72582" y="61848"/>
                    <a:pt x="72405" y="61948"/>
                    <a:pt x="72227" y="61948"/>
                  </a:cubicBezTo>
                  <a:cubicBezTo>
                    <a:pt x="72008" y="61948"/>
                    <a:pt x="71787" y="61795"/>
                    <a:pt x="71787" y="61524"/>
                  </a:cubicBezTo>
                  <a:lnTo>
                    <a:pt x="71348" y="53097"/>
                  </a:lnTo>
                  <a:cubicBezTo>
                    <a:pt x="71193" y="50021"/>
                    <a:pt x="72847" y="47126"/>
                    <a:pt x="74140" y="44230"/>
                  </a:cubicBezTo>
                  <a:cubicBezTo>
                    <a:pt x="74216" y="44044"/>
                    <a:pt x="74376" y="43960"/>
                    <a:pt x="74537" y="43960"/>
                  </a:cubicBezTo>
                  <a:close/>
                  <a:moveTo>
                    <a:pt x="85281" y="0"/>
                  </a:moveTo>
                  <a:cubicBezTo>
                    <a:pt x="82489" y="13081"/>
                    <a:pt x="79025" y="26006"/>
                    <a:pt x="74889" y="38724"/>
                  </a:cubicBezTo>
                  <a:cubicBezTo>
                    <a:pt x="74851" y="38840"/>
                    <a:pt x="74754" y="38899"/>
                    <a:pt x="74657" y="38899"/>
                  </a:cubicBezTo>
                  <a:cubicBezTo>
                    <a:pt x="74560" y="38899"/>
                    <a:pt x="74463" y="38840"/>
                    <a:pt x="74424" y="38724"/>
                  </a:cubicBezTo>
                  <a:cubicBezTo>
                    <a:pt x="73390" y="35519"/>
                    <a:pt x="73700" y="32546"/>
                    <a:pt x="73028" y="28798"/>
                  </a:cubicBezTo>
                  <a:cubicBezTo>
                    <a:pt x="73001" y="28662"/>
                    <a:pt x="72888" y="28590"/>
                    <a:pt x="72776" y="28590"/>
                  </a:cubicBezTo>
                  <a:cubicBezTo>
                    <a:pt x="72675" y="28590"/>
                    <a:pt x="72574" y="28649"/>
                    <a:pt x="72537" y="28772"/>
                  </a:cubicBezTo>
                  <a:cubicBezTo>
                    <a:pt x="71477" y="33477"/>
                    <a:pt x="71761" y="39009"/>
                    <a:pt x="68478" y="42447"/>
                  </a:cubicBezTo>
                  <a:cubicBezTo>
                    <a:pt x="62016" y="49168"/>
                    <a:pt x="55553" y="55682"/>
                    <a:pt x="49091" y="62403"/>
                  </a:cubicBezTo>
                  <a:cubicBezTo>
                    <a:pt x="48953" y="62550"/>
                    <a:pt x="48778" y="62616"/>
                    <a:pt x="48605" y="62616"/>
                  </a:cubicBezTo>
                  <a:cubicBezTo>
                    <a:pt x="48261" y="62616"/>
                    <a:pt x="47927" y="62351"/>
                    <a:pt x="47927" y="61938"/>
                  </a:cubicBezTo>
                  <a:cubicBezTo>
                    <a:pt x="47902" y="59508"/>
                    <a:pt x="47850" y="57104"/>
                    <a:pt x="47798" y="54674"/>
                  </a:cubicBezTo>
                  <a:cubicBezTo>
                    <a:pt x="47798" y="54260"/>
                    <a:pt x="47465" y="53984"/>
                    <a:pt x="47120" y="53984"/>
                  </a:cubicBezTo>
                  <a:cubicBezTo>
                    <a:pt x="46948" y="53984"/>
                    <a:pt x="46773" y="54053"/>
                    <a:pt x="46635" y="54208"/>
                  </a:cubicBezTo>
                  <a:cubicBezTo>
                    <a:pt x="42266" y="59017"/>
                    <a:pt x="37536" y="63463"/>
                    <a:pt x="32521" y="67547"/>
                  </a:cubicBezTo>
                  <a:cubicBezTo>
                    <a:pt x="32387" y="67655"/>
                    <a:pt x="32240" y="67702"/>
                    <a:pt x="32096" y="67702"/>
                  </a:cubicBezTo>
                  <a:cubicBezTo>
                    <a:pt x="31657" y="67702"/>
                    <a:pt x="31259" y="67259"/>
                    <a:pt x="31435" y="66772"/>
                  </a:cubicBezTo>
                  <a:cubicBezTo>
                    <a:pt x="32624" y="63696"/>
                    <a:pt x="33632" y="60568"/>
                    <a:pt x="34459" y="57362"/>
                  </a:cubicBezTo>
                  <a:cubicBezTo>
                    <a:pt x="34591" y="56894"/>
                    <a:pt x="34205" y="56507"/>
                    <a:pt x="33787" y="56507"/>
                  </a:cubicBezTo>
                  <a:cubicBezTo>
                    <a:pt x="33628" y="56507"/>
                    <a:pt x="33464" y="56562"/>
                    <a:pt x="33322" y="56690"/>
                  </a:cubicBezTo>
                  <a:cubicBezTo>
                    <a:pt x="22853" y="66384"/>
                    <a:pt x="11711" y="75328"/>
                    <a:pt x="1" y="83445"/>
                  </a:cubicBezTo>
                  <a:cubicBezTo>
                    <a:pt x="45265" y="84712"/>
                    <a:pt x="89960" y="87013"/>
                    <a:pt x="135689" y="90399"/>
                  </a:cubicBezTo>
                  <a:lnTo>
                    <a:pt x="136000" y="62145"/>
                  </a:lnTo>
                  <a:cubicBezTo>
                    <a:pt x="126900" y="52761"/>
                    <a:pt x="117801" y="43403"/>
                    <a:pt x="108702" y="34019"/>
                  </a:cubicBezTo>
                  <a:cubicBezTo>
                    <a:pt x="108107" y="30892"/>
                    <a:pt x="107616" y="27660"/>
                    <a:pt x="107021" y="24532"/>
                  </a:cubicBezTo>
                  <a:cubicBezTo>
                    <a:pt x="104566" y="21689"/>
                    <a:pt x="101696" y="19156"/>
                    <a:pt x="99085" y="16441"/>
                  </a:cubicBezTo>
                  <a:cubicBezTo>
                    <a:pt x="96630" y="21353"/>
                    <a:pt x="94200" y="26238"/>
                    <a:pt x="91770" y="31150"/>
                  </a:cubicBezTo>
                  <a:cubicBezTo>
                    <a:pt x="91459" y="22981"/>
                    <a:pt x="91589" y="14787"/>
                    <a:pt x="92002" y="6592"/>
                  </a:cubicBezTo>
                  <a:cubicBezTo>
                    <a:pt x="90219" y="4007"/>
                    <a:pt x="87815" y="1862"/>
                    <a:pt x="85281" y="0"/>
                  </a:cubicBezTo>
                  <a:close/>
                </a:path>
              </a:pathLst>
            </a:custGeom>
            <a:gradFill>
              <a:gsLst>
                <a:gs pos="0">
                  <a:srgbClr val="F8BA4E">
                    <a:alpha val="4117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1"/>
          <p:cNvSpPr txBox="1">
            <a:spLocks noGrp="1"/>
          </p:cNvSpPr>
          <p:nvPr>
            <p:ph type="title"/>
          </p:nvPr>
        </p:nvSpPr>
        <p:spPr>
          <a:xfrm>
            <a:off x="2327060" y="1282786"/>
            <a:ext cx="4489879" cy="8109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INTRODUCCIÓN</a:t>
            </a:r>
            <a:endParaRPr sz="4800"/>
          </a:p>
        </p:txBody>
      </p:sp>
      <p:grpSp>
        <p:nvGrpSpPr>
          <p:cNvPr id="803" name="Google Shape;803;p41"/>
          <p:cNvGrpSpPr/>
          <p:nvPr/>
        </p:nvGrpSpPr>
        <p:grpSpPr>
          <a:xfrm>
            <a:off x="7192870" y="3769274"/>
            <a:ext cx="2255804" cy="1532573"/>
            <a:chOff x="4150188" y="2937467"/>
            <a:chExt cx="1418834" cy="963943"/>
          </a:xfrm>
        </p:grpSpPr>
        <p:sp>
          <p:nvSpPr>
            <p:cNvPr id="804" name="Google Shape;804;p41"/>
            <p:cNvSpPr/>
            <p:nvPr/>
          </p:nvSpPr>
          <p:spPr>
            <a:xfrm>
              <a:off x="4153304" y="3114153"/>
              <a:ext cx="1415718" cy="787258"/>
            </a:xfrm>
            <a:custGeom>
              <a:avLst/>
              <a:gdLst/>
              <a:ahLst/>
              <a:cxnLst/>
              <a:rect l="l" t="t" r="r" b="b"/>
              <a:pathLst>
                <a:path w="22716" h="12632" extrusionOk="0">
                  <a:moveTo>
                    <a:pt x="20648" y="0"/>
                  </a:moveTo>
                  <a:cubicBezTo>
                    <a:pt x="20341" y="0"/>
                    <a:pt x="19820" y="307"/>
                    <a:pt x="19578" y="428"/>
                  </a:cubicBezTo>
                  <a:cubicBezTo>
                    <a:pt x="17947" y="1131"/>
                    <a:pt x="16441" y="2235"/>
                    <a:pt x="14859" y="3038"/>
                  </a:cubicBezTo>
                  <a:cubicBezTo>
                    <a:pt x="13379" y="3817"/>
                    <a:pt x="12023" y="4745"/>
                    <a:pt x="10743" y="5799"/>
                  </a:cubicBezTo>
                  <a:cubicBezTo>
                    <a:pt x="10166" y="6301"/>
                    <a:pt x="9538" y="6753"/>
                    <a:pt x="8936" y="7255"/>
                  </a:cubicBezTo>
                  <a:cubicBezTo>
                    <a:pt x="8484" y="7657"/>
                    <a:pt x="8133" y="8159"/>
                    <a:pt x="7656" y="8535"/>
                  </a:cubicBezTo>
                  <a:cubicBezTo>
                    <a:pt x="6401" y="9514"/>
                    <a:pt x="5046" y="10367"/>
                    <a:pt x="3615" y="11045"/>
                  </a:cubicBezTo>
                  <a:cubicBezTo>
                    <a:pt x="2703" y="11501"/>
                    <a:pt x="1196" y="12255"/>
                    <a:pt x="144" y="12255"/>
                  </a:cubicBezTo>
                  <a:cubicBezTo>
                    <a:pt x="95" y="12255"/>
                    <a:pt x="47" y="12253"/>
                    <a:pt x="1" y="12250"/>
                  </a:cubicBezTo>
                  <a:lnTo>
                    <a:pt x="1" y="12250"/>
                  </a:lnTo>
                  <a:lnTo>
                    <a:pt x="1632" y="12601"/>
                  </a:lnTo>
                  <a:cubicBezTo>
                    <a:pt x="1755" y="12622"/>
                    <a:pt x="1885" y="12631"/>
                    <a:pt x="2020" y="12631"/>
                  </a:cubicBezTo>
                  <a:cubicBezTo>
                    <a:pt x="2848" y="12631"/>
                    <a:pt x="3860" y="12282"/>
                    <a:pt x="4594" y="12174"/>
                  </a:cubicBezTo>
                  <a:cubicBezTo>
                    <a:pt x="5849" y="11949"/>
                    <a:pt x="7254" y="11974"/>
                    <a:pt x="8534" y="11949"/>
                  </a:cubicBezTo>
                  <a:cubicBezTo>
                    <a:pt x="9614" y="11898"/>
                    <a:pt x="10618" y="11748"/>
                    <a:pt x="11722" y="11723"/>
                  </a:cubicBezTo>
                  <a:cubicBezTo>
                    <a:pt x="11853" y="11720"/>
                    <a:pt x="11984" y="11719"/>
                    <a:pt x="12116" y="11719"/>
                  </a:cubicBezTo>
                  <a:cubicBezTo>
                    <a:pt x="12794" y="11719"/>
                    <a:pt x="13472" y="11751"/>
                    <a:pt x="14143" y="11751"/>
                  </a:cubicBezTo>
                  <a:cubicBezTo>
                    <a:pt x="14458" y="11751"/>
                    <a:pt x="14773" y="11744"/>
                    <a:pt x="15085" y="11723"/>
                  </a:cubicBezTo>
                  <a:cubicBezTo>
                    <a:pt x="16541" y="11622"/>
                    <a:pt x="17947" y="11321"/>
                    <a:pt x="19402" y="11271"/>
                  </a:cubicBezTo>
                  <a:cubicBezTo>
                    <a:pt x="19478" y="11273"/>
                    <a:pt x="19554" y="11274"/>
                    <a:pt x="19630" y="11274"/>
                  </a:cubicBezTo>
                  <a:cubicBezTo>
                    <a:pt x="20457" y="11274"/>
                    <a:pt x="21283" y="11149"/>
                    <a:pt x="22088" y="10920"/>
                  </a:cubicBezTo>
                  <a:cubicBezTo>
                    <a:pt x="22514" y="9916"/>
                    <a:pt x="22615" y="8309"/>
                    <a:pt x="22640" y="7230"/>
                  </a:cubicBezTo>
                  <a:cubicBezTo>
                    <a:pt x="22715" y="5222"/>
                    <a:pt x="22590" y="3239"/>
                    <a:pt x="21762" y="1432"/>
                  </a:cubicBezTo>
                  <a:cubicBezTo>
                    <a:pt x="21536" y="930"/>
                    <a:pt x="21335" y="77"/>
                    <a:pt x="20682" y="2"/>
                  </a:cubicBezTo>
                  <a:cubicBezTo>
                    <a:pt x="20671" y="1"/>
                    <a:pt x="20660" y="0"/>
                    <a:pt x="20648" y="0"/>
                  </a:cubicBezTo>
                  <a:close/>
                </a:path>
              </a:pathLst>
            </a:custGeom>
            <a:solidFill>
              <a:srgbClr val="6BAF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4150188" y="2937467"/>
              <a:ext cx="1382874" cy="938577"/>
            </a:xfrm>
            <a:custGeom>
              <a:avLst/>
              <a:gdLst/>
              <a:ahLst/>
              <a:cxnLst/>
              <a:rect l="l" t="t" r="r" b="b"/>
              <a:pathLst>
                <a:path w="22189" h="15060" extrusionOk="0">
                  <a:moveTo>
                    <a:pt x="22188" y="3966"/>
                  </a:moveTo>
                  <a:cubicBezTo>
                    <a:pt x="21460" y="4192"/>
                    <a:pt x="20782" y="4644"/>
                    <a:pt x="20080" y="4945"/>
                  </a:cubicBezTo>
                  <a:cubicBezTo>
                    <a:pt x="19427" y="5271"/>
                    <a:pt x="18800" y="5648"/>
                    <a:pt x="18197" y="6099"/>
                  </a:cubicBezTo>
                  <a:cubicBezTo>
                    <a:pt x="17670" y="6451"/>
                    <a:pt x="17143" y="6727"/>
                    <a:pt x="16716" y="7204"/>
                  </a:cubicBezTo>
                  <a:cubicBezTo>
                    <a:pt x="16390" y="7580"/>
                    <a:pt x="16164" y="8007"/>
                    <a:pt x="15788" y="8383"/>
                  </a:cubicBezTo>
                  <a:cubicBezTo>
                    <a:pt x="15361" y="8835"/>
                    <a:pt x="14934" y="9337"/>
                    <a:pt x="14533" y="9839"/>
                  </a:cubicBezTo>
                  <a:cubicBezTo>
                    <a:pt x="14156" y="10366"/>
                    <a:pt x="13855" y="10416"/>
                    <a:pt x="13253" y="10517"/>
                  </a:cubicBezTo>
                  <a:cubicBezTo>
                    <a:pt x="12299" y="10667"/>
                    <a:pt x="11320" y="10893"/>
                    <a:pt x="10366" y="11194"/>
                  </a:cubicBezTo>
                  <a:cubicBezTo>
                    <a:pt x="9714" y="11420"/>
                    <a:pt x="9086" y="11747"/>
                    <a:pt x="8434" y="11998"/>
                  </a:cubicBezTo>
                  <a:cubicBezTo>
                    <a:pt x="7530" y="12324"/>
                    <a:pt x="6652" y="12625"/>
                    <a:pt x="5798" y="13027"/>
                  </a:cubicBezTo>
                  <a:cubicBezTo>
                    <a:pt x="5071" y="13378"/>
                    <a:pt x="4368" y="13830"/>
                    <a:pt x="3715" y="14307"/>
                  </a:cubicBezTo>
                  <a:cubicBezTo>
                    <a:pt x="3364" y="14558"/>
                    <a:pt x="2987" y="14758"/>
                    <a:pt x="2561" y="14884"/>
                  </a:cubicBezTo>
                  <a:cubicBezTo>
                    <a:pt x="2335" y="14934"/>
                    <a:pt x="2109" y="15009"/>
                    <a:pt x="1883" y="15035"/>
                  </a:cubicBezTo>
                  <a:cubicBezTo>
                    <a:pt x="1582" y="15060"/>
                    <a:pt x="1306" y="15035"/>
                    <a:pt x="1005" y="14959"/>
                  </a:cubicBezTo>
                  <a:cubicBezTo>
                    <a:pt x="703" y="14909"/>
                    <a:pt x="302" y="15035"/>
                    <a:pt x="1" y="14959"/>
                  </a:cubicBezTo>
                  <a:cubicBezTo>
                    <a:pt x="252" y="14583"/>
                    <a:pt x="678" y="14382"/>
                    <a:pt x="1005" y="14106"/>
                  </a:cubicBezTo>
                  <a:cubicBezTo>
                    <a:pt x="1356" y="13805"/>
                    <a:pt x="1707" y="13478"/>
                    <a:pt x="2009" y="13127"/>
                  </a:cubicBezTo>
                  <a:cubicBezTo>
                    <a:pt x="2335" y="12751"/>
                    <a:pt x="2586" y="12274"/>
                    <a:pt x="2887" y="11872"/>
                  </a:cubicBezTo>
                  <a:cubicBezTo>
                    <a:pt x="3238" y="11420"/>
                    <a:pt x="3640" y="11094"/>
                    <a:pt x="3841" y="10517"/>
                  </a:cubicBezTo>
                  <a:cubicBezTo>
                    <a:pt x="3941" y="10115"/>
                    <a:pt x="4016" y="9689"/>
                    <a:pt x="4042" y="9262"/>
                  </a:cubicBezTo>
                  <a:cubicBezTo>
                    <a:pt x="4117" y="8810"/>
                    <a:pt x="4217" y="8358"/>
                    <a:pt x="4343" y="7906"/>
                  </a:cubicBezTo>
                  <a:cubicBezTo>
                    <a:pt x="4468" y="7480"/>
                    <a:pt x="4518" y="7028"/>
                    <a:pt x="4619" y="6626"/>
                  </a:cubicBezTo>
                  <a:cubicBezTo>
                    <a:pt x="4694" y="6375"/>
                    <a:pt x="4769" y="5472"/>
                    <a:pt x="4845" y="5472"/>
                  </a:cubicBezTo>
                  <a:cubicBezTo>
                    <a:pt x="6200" y="5522"/>
                    <a:pt x="7681" y="4242"/>
                    <a:pt x="8835" y="3590"/>
                  </a:cubicBezTo>
                  <a:cubicBezTo>
                    <a:pt x="9312" y="3313"/>
                    <a:pt x="9764" y="3037"/>
                    <a:pt x="10241" y="2761"/>
                  </a:cubicBezTo>
                  <a:cubicBezTo>
                    <a:pt x="10919" y="2360"/>
                    <a:pt x="11596" y="1958"/>
                    <a:pt x="12249" y="1557"/>
                  </a:cubicBezTo>
                  <a:cubicBezTo>
                    <a:pt x="13152" y="1055"/>
                    <a:pt x="14131" y="0"/>
                    <a:pt x="15211" y="25"/>
                  </a:cubicBezTo>
                  <a:cubicBezTo>
                    <a:pt x="15738" y="51"/>
                    <a:pt x="16114" y="377"/>
                    <a:pt x="16641" y="427"/>
                  </a:cubicBezTo>
                  <a:cubicBezTo>
                    <a:pt x="17168" y="477"/>
                    <a:pt x="17771" y="327"/>
                    <a:pt x="18247" y="578"/>
                  </a:cubicBezTo>
                  <a:cubicBezTo>
                    <a:pt x="19051" y="1029"/>
                    <a:pt x="19678" y="1808"/>
                    <a:pt x="20406" y="2385"/>
                  </a:cubicBezTo>
                  <a:cubicBezTo>
                    <a:pt x="21059" y="2887"/>
                    <a:pt x="21837" y="3238"/>
                    <a:pt x="22188" y="39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4151746" y="3107983"/>
              <a:ext cx="639865" cy="767065"/>
            </a:xfrm>
            <a:custGeom>
              <a:avLst/>
              <a:gdLst/>
              <a:ahLst/>
              <a:cxnLst/>
              <a:rect l="l" t="t" r="r" b="b"/>
              <a:pathLst>
                <a:path w="10267" h="12308" extrusionOk="0">
                  <a:moveTo>
                    <a:pt x="10266" y="0"/>
                  </a:moveTo>
                  <a:cubicBezTo>
                    <a:pt x="9789" y="301"/>
                    <a:pt x="9312" y="577"/>
                    <a:pt x="8836" y="854"/>
                  </a:cubicBezTo>
                  <a:cubicBezTo>
                    <a:pt x="7703" y="1494"/>
                    <a:pt x="6257" y="2737"/>
                    <a:pt x="4899" y="2737"/>
                  </a:cubicBezTo>
                  <a:cubicBezTo>
                    <a:pt x="4873" y="2737"/>
                    <a:pt x="4846" y="2737"/>
                    <a:pt x="4820" y="2736"/>
                  </a:cubicBezTo>
                  <a:cubicBezTo>
                    <a:pt x="4770" y="2736"/>
                    <a:pt x="4669" y="3639"/>
                    <a:pt x="4619" y="3865"/>
                  </a:cubicBezTo>
                  <a:cubicBezTo>
                    <a:pt x="4519" y="4292"/>
                    <a:pt x="4468" y="4744"/>
                    <a:pt x="4343" y="5170"/>
                  </a:cubicBezTo>
                  <a:cubicBezTo>
                    <a:pt x="4217" y="5597"/>
                    <a:pt x="4117" y="6049"/>
                    <a:pt x="4042" y="6501"/>
                  </a:cubicBezTo>
                  <a:cubicBezTo>
                    <a:pt x="3991" y="6927"/>
                    <a:pt x="3941" y="7354"/>
                    <a:pt x="3841" y="7781"/>
                  </a:cubicBezTo>
                  <a:cubicBezTo>
                    <a:pt x="3640" y="8333"/>
                    <a:pt x="3239" y="8684"/>
                    <a:pt x="2887" y="9136"/>
                  </a:cubicBezTo>
                  <a:cubicBezTo>
                    <a:pt x="2586" y="9538"/>
                    <a:pt x="2335" y="10015"/>
                    <a:pt x="1984" y="10391"/>
                  </a:cubicBezTo>
                  <a:cubicBezTo>
                    <a:pt x="1682" y="10742"/>
                    <a:pt x="1356" y="11069"/>
                    <a:pt x="1005" y="11345"/>
                  </a:cubicBezTo>
                  <a:cubicBezTo>
                    <a:pt x="653" y="11621"/>
                    <a:pt x="227" y="11847"/>
                    <a:pt x="1" y="12223"/>
                  </a:cubicBezTo>
                  <a:cubicBezTo>
                    <a:pt x="64" y="12239"/>
                    <a:pt x="131" y="12245"/>
                    <a:pt x="201" y="12245"/>
                  </a:cubicBezTo>
                  <a:cubicBezTo>
                    <a:pt x="390" y="12245"/>
                    <a:pt x="595" y="12202"/>
                    <a:pt x="792" y="12202"/>
                  </a:cubicBezTo>
                  <a:cubicBezTo>
                    <a:pt x="865" y="12202"/>
                    <a:pt x="936" y="12207"/>
                    <a:pt x="1005" y="12223"/>
                  </a:cubicBezTo>
                  <a:cubicBezTo>
                    <a:pt x="1212" y="12280"/>
                    <a:pt x="1433" y="12308"/>
                    <a:pt x="1658" y="12308"/>
                  </a:cubicBezTo>
                  <a:cubicBezTo>
                    <a:pt x="1733" y="12308"/>
                    <a:pt x="1808" y="12305"/>
                    <a:pt x="1883" y="12299"/>
                  </a:cubicBezTo>
                  <a:cubicBezTo>
                    <a:pt x="2109" y="12248"/>
                    <a:pt x="2335" y="12198"/>
                    <a:pt x="2561" y="12123"/>
                  </a:cubicBezTo>
                  <a:cubicBezTo>
                    <a:pt x="2636" y="12048"/>
                    <a:pt x="2737" y="11972"/>
                    <a:pt x="2812" y="11897"/>
                  </a:cubicBezTo>
                  <a:cubicBezTo>
                    <a:pt x="3590" y="11320"/>
                    <a:pt x="4142" y="10617"/>
                    <a:pt x="4970" y="10015"/>
                  </a:cubicBezTo>
                  <a:cubicBezTo>
                    <a:pt x="5773" y="9412"/>
                    <a:pt x="6727" y="9211"/>
                    <a:pt x="7530" y="8609"/>
                  </a:cubicBezTo>
                  <a:cubicBezTo>
                    <a:pt x="8610" y="7781"/>
                    <a:pt x="9011" y="6375"/>
                    <a:pt x="9237" y="5170"/>
                  </a:cubicBezTo>
                  <a:cubicBezTo>
                    <a:pt x="9488" y="3715"/>
                    <a:pt x="9714" y="1657"/>
                    <a:pt x="10266" y="0"/>
                  </a:cubicBezTo>
                  <a:close/>
                </a:path>
              </a:pathLst>
            </a:custGeom>
            <a:solidFill>
              <a:srgbClr val="FFFFFF">
                <a:alpha val="64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293A4913-0B27-4BA5-9C75-30C4FC138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183" y="2093734"/>
            <a:ext cx="3254437" cy="21316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2"/>
          <p:cNvSpPr/>
          <p:nvPr/>
        </p:nvSpPr>
        <p:spPr>
          <a:xfrm>
            <a:off x="1422425" y="1401581"/>
            <a:ext cx="807300" cy="8073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2"/>
          <p:cNvSpPr/>
          <p:nvPr/>
        </p:nvSpPr>
        <p:spPr>
          <a:xfrm>
            <a:off x="4168350" y="1401581"/>
            <a:ext cx="807300" cy="8073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6914275" y="1401581"/>
            <a:ext cx="807300" cy="8073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815" name="Google Shape;815;p42"/>
          <p:cNvSpPr txBox="1">
            <a:spLocks noGrp="1"/>
          </p:cNvSpPr>
          <p:nvPr>
            <p:ph type="subTitle" idx="1"/>
          </p:nvPr>
        </p:nvSpPr>
        <p:spPr>
          <a:xfrm>
            <a:off x="827225" y="2394229"/>
            <a:ext cx="19977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">
                <a:solidFill>
                  <a:srgbClr val="002060"/>
                </a:solidFill>
              </a:rPr>
              <a:t>Esquema inicial</a:t>
            </a:r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2"/>
          </p:nvPr>
        </p:nvSpPr>
        <p:spPr>
          <a:xfrm>
            <a:off x="827225" y="3108160"/>
            <a:ext cx="1997700" cy="8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"/>
              <a:t>Muestra de la propuesta e idea inicial del proyecto.</a:t>
            </a:r>
          </a:p>
        </p:txBody>
      </p:sp>
      <p:sp>
        <p:nvSpPr>
          <p:cNvPr id="817" name="Google Shape;817;p42"/>
          <p:cNvSpPr txBox="1">
            <a:spLocks noGrp="1"/>
          </p:cNvSpPr>
          <p:nvPr>
            <p:ph type="title" idx="3"/>
          </p:nvPr>
        </p:nvSpPr>
        <p:spPr>
          <a:xfrm>
            <a:off x="4129050" y="1541520"/>
            <a:ext cx="885900" cy="5274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4"/>
          </p:nvPr>
        </p:nvSpPr>
        <p:spPr>
          <a:xfrm>
            <a:off x="3573150" y="2394229"/>
            <a:ext cx="19977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2060"/>
                </a:solidFill>
              </a:rPr>
              <a:t>Desarrollo</a:t>
            </a:r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5"/>
          </p:nvPr>
        </p:nvSpPr>
        <p:spPr>
          <a:xfrm>
            <a:off x="3530817" y="3065827"/>
            <a:ext cx="2082366" cy="8496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" dirty="0"/>
              <a:t>Como afrontamos el desarrollo del proyecto.</a:t>
            </a:r>
          </a:p>
        </p:txBody>
      </p:sp>
      <p:sp>
        <p:nvSpPr>
          <p:cNvPr id="820" name="Google Shape;820;p42"/>
          <p:cNvSpPr txBox="1">
            <a:spLocks noGrp="1"/>
          </p:cNvSpPr>
          <p:nvPr>
            <p:ph type="title" idx="6"/>
          </p:nvPr>
        </p:nvSpPr>
        <p:spPr>
          <a:xfrm>
            <a:off x="6874975" y="1541520"/>
            <a:ext cx="885900" cy="5274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7"/>
          </p:nvPr>
        </p:nvSpPr>
        <p:spPr>
          <a:xfrm>
            <a:off x="6319075" y="2394229"/>
            <a:ext cx="1997700" cy="6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">
                <a:solidFill>
                  <a:srgbClr val="002060"/>
                </a:solidFill>
              </a:rPr>
              <a:t>Resultado Final</a:t>
            </a:r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6319075" y="3119535"/>
            <a:ext cx="1997700" cy="546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"/>
              <a:t>Visualización del resultado final.</a:t>
            </a:r>
          </a:p>
        </p:txBody>
      </p:sp>
      <p:sp>
        <p:nvSpPr>
          <p:cNvPr id="823" name="Google Shape;823;p42"/>
          <p:cNvSpPr txBox="1">
            <a:spLocks noGrp="1"/>
          </p:cNvSpPr>
          <p:nvPr>
            <p:ph type="title"/>
          </p:nvPr>
        </p:nvSpPr>
        <p:spPr>
          <a:xfrm>
            <a:off x="1383125" y="1541520"/>
            <a:ext cx="885900" cy="5274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824" name="Google Shape;824;p42"/>
          <p:cNvGrpSpPr/>
          <p:nvPr/>
        </p:nvGrpSpPr>
        <p:grpSpPr>
          <a:xfrm>
            <a:off x="5647775" y="2513476"/>
            <a:ext cx="3496363" cy="2630127"/>
            <a:chOff x="5647775" y="2513476"/>
            <a:chExt cx="3496363" cy="2630127"/>
          </a:xfrm>
        </p:grpSpPr>
        <p:sp>
          <p:nvSpPr>
            <p:cNvPr id="825" name="Google Shape;825;p42"/>
            <p:cNvSpPr/>
            <p:nvPr/>
          </p:nvSpPr>
          <p:spPr>
            <a:xfrm>
              <a:off x="6129125" y="2513476"/>
              <a:ext cx="3015012" cy="2630127"/>
            </a:xfrm>
            <a:custGeom>
              <a:avLst/>
              <a:gdLst/>
              <a:ahLst/>
              <a:cxnLst/>
              <a:rect l="l" t="t" r="r" b="b"/>
              <a:pathLst>
                <a:path w="192039" h="167524" extrusionOk="0">
                  <a:moveTo>
                    <a:pt x="192039" y="0"/>
                  </a:moveTo>
                  <a:lnTo>
                    <a:pt x="183587" y="21901"/>
                  </a:lnTo>
                  <a:lnTo>
                    <a:pt x="182700" y="34439"/>
                  </a:lnTo>
                  <a:lnTo>
                    <a:pt x="173944" y="58534"/>
                  </a:lnTo>
                  <a:lnTo>
                    <a:pt x="161616" y="78800"/>
                  </a:lnTo>
                  <a:lnTo>
                    <a:pt x="145342" y="93113"/>
                  </a:lnTo>
                  <a:lnTo>
                    <a:pt x="123278" y="105464"/>
                  </a:lnTo>
                  <a:lnTo>
                    <a:pt x="105440" y="138058"/>
                  </a:lnTo>
                  <a:lnTo>
                    <a:pt x="81999" y="148261"/>
                  </a:lnTo>
                  <a:lnTo>
                    <a:pt x="60635" y="148261"/>
                  </a:lnTo>
                  <a:lnTo>
                    <a:pt x="0" y="167523"/>
                  </a:lnTo>
                  <a:lnTo>
                    <a:pt x="192039" y="167523"/>
                  </a:lnTo>
                  <a:lnTo>
                    <a:pt x="19203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6586571" y="4217933"/>
              <a:ext cx="2557546" cy="925593"/>
            </a:xfrm>
            <a:custGeom>
              <a:avLst/>
              <a:gdLst/>
              <a:ahLst/>
              <a:cxnLst/>
              <a:rect l="l" t="t" r="r" b="b"/>
              <a:pathLst>
                <a:path w="162901" h="58955" extrusionOk="0">
                  <a:moveTo>
                    <a:pt x="133132" y="0"/>
                  </a:moveTo>
                  <a:lnTo>
                    <a:pt x="118259" y="7308"/>
                  </a:lnTo>
                  <a:lnTo>
                    <a:pt x="106795" y="18982"/>
                  </a:lnTo>
                  <a:lnTo>
                    <a:pt x="83821" y="26267"/>
                  </a:lnTo>
                  <a:lnTo>
                    <a:pt x="56176" y="44945"/>
                  </a:lnTo>
                  <a:lnTo>
                    <a:pt x="26711" y="49919"/>
                  </a:lnTo>
                  <a:lnTo>
                    <a:pt x="1" y="58954"/>
                  </a:lnTo>
                  <a:lnTo>
                    <a:pt x="162901" y="58954"/>
                  </a:lnTo>
                  <a:lnTo>
                    <a:pt x="162901" y="304"/>
                  </a:lnTo>
                  <a:lnTo>
                    <a:pt x="13313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5647775" y="4708150"/>
              <a:ext cx="671300" cy="241100"/>
            </a:xfrm>
            <a:custGeom>
              <a:avLst/>
              <a:gdLst/>
              <a:ahLst/>
              <a:cxnLst/>
              <a:rect l="l" t="t" r="r" b="b"/>
              <a:pathLst>
                <a:path w="26852" h="9644" extrusionOk="0">
                  <a:moveTo>
                    <a:pt x="13753" y="0"/>
                  </a:moveTo>
                  <a:lnTo>
                    <a:pt x="11278" y="1681"/>
                  </a:lnTo>
                  <a:lnTo>
                    <a:pt x="5161" y="4296"/>
                  </a:lnTo>
                  <a:lnTo>
                    <a:pt x="1" y="9643"/>
                  </a:lnTo>
                  <a:lnTo>
                    <a:pt x="26851" y="9643"/>
                  </a:lnTo>
                  <a:lnTo>
                    <a:pt x="23256" y="4390"/>
                  </a:lnTo>
                  <a:lnTo>
                    <a:pt x="18936" y="3806"/>
                  </a:lnTo>
                  <a:lnTo>
                    <a:pt x="1375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4"/>
          <p:cNvSpPr/>
          <p:nvPr/>
        </p:nvSpPr>
        <p:spPr>
          <a:xfrm rot="1799290">
            <a:off x="6496864" y="-2132927"/>
            <a:ext cx="1051576" cy="8734080"/>
          </a:xfrm>
          <a:prstGeom prst="rect">
            <a:avLst/>
          </a:prstGeom>
          <a:gradFill>
            <a:gsLst>
              <a:gs pos="0">
                <a:srgbClr val="F8D39F">
                  <a:alpha val="27058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4"/>
          <p:cNvSpPr/>
          <p:nvPr/>
        </p:nvSpPr>
        <p:spPr>
          <a:xfrm flipH="1">
            <a:off x="2001209" y="1364997"/>
            <a:ext cx="1313100" cy="1313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title"/>
          </p:nvPr>
        </p:nvSpPr>
        <p:spPr>
          <a:xfrm>
            <a:off x="775292" y="2790638"/>
            <a:ext cx="3849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Esquema</a:t>
            </a:r>
          </a:p>
        </p:txBody>
      </p:sp>
      <p:sp>
        <p:nvSpPr>
          <p:cNvPr id="847" name="Google Shape;847;p44"/>
          <p:cNvSpPr txBox="1">
            <a:spLocks noGrp="1"/>
          </p:cNvSpPr>
          <p:nvPr>
            <p:ph type="title" idx="2"/>
          </p:nvPr>
        </p:nvSpPr>
        <p:spPr>
          <a:xfrm>
            <a:off x="2001209" y="1558197"/>
            <a:ext cx="1313100" cy="9267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849" name="Google Shape;849;p44"/>
          <p:cNvGrpSpPr/>
          <p:nvPr/>
        </p:nvGrpSpPr>
        <p:grpSpPr>
          <a:xfrm>
            <a:off x="3930690" y="1401635"/>
            <a:ext cx="7364678" cy="5585324"/>
            <a:chOff x="4806504" y="1105398"/>
            <a:chExt cx="6089994" cy="4618612"/>
          </a:xfrm>
        </p:grpSpPr>
        <p:sp>
          <p:nvSpPr>
            <p:cNvPr id="850" name="Google Shape;850;p44"/>
            <p:cNvSpPr/>
            <p:nvPr/>
          </p:nvSpPr>
          <p:spPr>
            <a:xfrm>
              <a:off x="5891948" y="1563977"/>
              <a:ext cx="4377658" cy="3435339"/>
            </a:xfrm>
            <a:custGeom>
              <a:avLst/>
              <a:gdLst/>
              <a:ahLst/>
              <a:cxnLst/>
              <a:rect l="l" t="t" r="r" b="b"/>
              <a:pathLst>
                <a:path w="71583" h="56172" extrusionOk="0">
                  <a:moveTo>
                    <a:pt x="57025" y="502"/>
                  </a:moveTo>
                  <a:cubicBezTo>
                    <a:pt x="56322" y="0"/>
                    <a:pt x="54314" y="703"/>
                    <a:pt x="53486" y="979"/>
                  </a:cubicBezTo>
                  <a:cubicBezTo>
                    <a:pt x="51352" y="1707"/>
                    <a:pt x="49094" y="2535"/>
                    <a:pt x="47136" y="3690"/>
                  </a:cubicBezTo>
                  <a:cubicBezTo>
                    <a:pt x="46082" y="4292"/>
                    <a:pt x="45027" y="4869"/>
                    <a:pt x="43998" y="5497"/>
                  </a:cubicBezTo>
                  <a:cubicBezTo>
                    <a:pt x="42944" y="6124"/>
                    <a:pt x="42242" y="7028"/>
                    <a:pt x="41338" y="7831"/>
                  </a:cubicBezTo>
                  <a:cubicBezTo>
                    <a:pt x="39330" y="9613"/>
                    <a:pt x="36895" y="10868"/>
                    <a:pt x="34963" y="12700"/>
                  </a:cubicBezTo>
                  <a:cubicBezTo>
                    <a:pt x="33984" y="13654"/>
                    <a:pt x="33080" y="14733"/>
                    <a:pt x="32077" y="15662"/>
                  </a:cubicBezTo>
                  <a:cubicBezTo>
                    <a:pt x="30972" y="16641"/>
                    <a:pt x="29617" y="17419"/>
                    <a:pt x="28412" y="18247"/>
                  </a:cubicBezTo>
                  <a:cubicBezTo>
                    <a:pt x="26003" y="19929"/>
                    <a:pt x="22740" y="20682"/>
                    <a:pt x="19929" y="21560"/>
                  </a:cubicBezTo>
                  <a:cubicBezTo>
                    <a:pt x="16842" y="22489"/>
                    <a:pt x="13478" y="23242"/>
                    <a:pt x="10441" y="23919"/>
                  </a:cubicBezTo>
                  <a:cubicBezTo>
                    <a:pt x="8182" y="24446"/>
                    <a:pt x="5823" y="24798"/>
                    <a:pt x="3589" y="25802"/>
                  </a:cubicBezTo>
                  <a:cubicBezTo>
                    <a:pt x="2711" y="26203"/>
                    <a:pt x="1858" y="26580"/>
                    <a:pt x="1004" y="27032"/>
                  </a:cubicBezTo>
                  <a:cubicBezTo>
                    <a:pt x="25" y="27534"/>
                    <a:pt x="0" y="27659"/>
                    <a:pt x="76" y="28839"/>
                  </a:cubicBezTo>
                  <a:cubicBezTo>
                    <a:pt x="201" y="31600"/>
                    <a:pt x="1632" y="35063"/>
                    <a:pt x="2861" y="37498"/>
                  </a:cubicBezTo>
                  <a:cubicBezTo>
                    <a:pt x="4393" y="40610"/>
                    <a:pt x="7254" y="42844"/>
                    <a:pt x="9688" y="45178"/>
                  </a:cubicBezTo>
                  <a:cubicBezTo>
                    <a:pt x="11270" y="46734"/>
                    <a:pt x="12926" y="48190"/>
                    <a:pt x="14708" y="49520"/>
                  </a:cubicBezTo>
                  <a:cubicBezTo>
                    <a:pt x="16867" y="51101"/>
                    <a:pt x="19326" y="52005"/>
                    <a:pt x="21811" y="52858"/>
                  </a:cubicBezTo>
                  <a:cubicBezTo>
                    <a:pt x="27509" y="54841"/>
                    <a:pt x="33281" y="56171"/>
                    <a:pt x="39355" y="55870"/>
                  </a:cubicBezTo>
                  <a:cubicBezTo>
                    <a:pt x="47111" y="55468"/>
                    <a:pt x="54389" y="52130"/>
                    <a:pt x="60212" y="47136"/>
                  </a:cubicBezTo>
                  <a:cubicBezTo>
                    <a:pt x="65081" y="42994"/>
                    <a:pt x="69223" y="37774"/>
                    <a:pt x="70478" y="31349"/>
                  </a:cubicBezTo>
                  <a:cubicBezTo>
                    <a:pt x="71582" y="25701"/>
                    <a:pt x="69649" y="20933"/>
                    <a:pt x="67616" y="15812"/>
                  </a:cubicBezTo>
                  <a:cubicBezTo>
                    <a:pt x="66437" y="12876"/>
                    <a:pt x="65332" y="9964"/>
                    <a:pt x="62722" y="8032"/>
                  </a:cubicBezTo>
                  <a:cubicBezTo>
                    <a:pt x="62044" y="7530"/>
                    <a:pt x="60764" y="6852"/>
                    <a:pt x="60338" y="6024"/>
                  </a:cubicBezTo>
                  <a:cubicBezTo>
                    <a:pt x="59710" y="4844"/>
                    <a:pt x="60187" y="1305"/>
                    <a:pt x="58731" y="100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1" name="Google Shape;851;p44"/>
            <p:cNvGrpSpPr/>
            <p:nvPr/>
          </p:nvGrpSpPr>
          <p:grpSpPr>
            <a:xfrm>
              <a:off x="6119073" y="2332875"/>
              <a:ext cx="919769" cy="910522"/>
              <a:chOff x="6119073" y="2332875"/>
              <a:chExt cx="919769" cy="910522"/>
            </a:xfrm>
          </p:grpSpPr>
          <p:sp>
            <p:nvSpPr>
              <p:cNvPr id="852" name="Google Shape;852;p44"/>
              <p:cNvSpPr/>
              <p:nvPr/>
            </p:nvSpPr>
            <p:spPr>
              <a:xfrm>
                <a:off x="6452526" y="2332924"/>
                <a:ext cx="586316" cy="843900"/>
              </a:xfrm>
              <a:custGeom>
                <a:avLst/>
                <a:gdLst/>
                <a:ahLst/>
                <a:cxnLst/>
                <a:rect l="l" t="t" r="r" b="b"/>
                <a:pathLst>
                  <a:path w="12048" h="17341" extrusionOk="0">
                    <a:moveTo>
                      <a:pt x="8709" y="0"/>
                    </a:moveTo>
                    <a:cubicBezTo>
                      <a:pt x="8509" y="26"/>
                      <a:pt x="8308" y="76"/>
                      <a:pt x="8132" y="176"/>
                    </a:cubicBezTo>
                    <a:cubicBezTo>
                      <a:pt x="7781" y="327"/>
                      <a:pt x="7429" y="528"/>
                      <a:pt x="7128" y="779"/>
                    </a:cubicBezTo>
                    <a:cubicBezTo>
                      <a:pt x="7078" y="829"/>
                      <a:pt x="7028" y="904"/>
                      <a:pt x="6978" y="979"/>
                    </a:cubicBezTo>
                    <a:cubicBezTo>
                      <a:pt x="6852" y="1230"/>
                      <a:pt x="6877" y="1531"/>
                      <a:pt x="6752" y="1782"/>
                    </a:cubicBezTo>
                    <a:cubicBezTo>
                      <a:pt x="6601" y="2084"/>
                      <a:pt x="6199" y="2259"/>
                      <a:pt x="5898" y="2410"/>
                    </a:cubicBezTo>
                    <a:lnTo>
                      <a:pt x="5798" y="2460"/>
                    </a:lnTo>
                    <a:cubicBezTo>
                      <a:pt x="5371" y="2661"/>
                      <a:pt x="4970" y="2862"/>
                      <a:pt x="4543" y="3012"/>
                    </a:cubicBezTo>
                    <a:cubicBezTo>
                      <a:pt x="4292" y="3088"/>
                      <a:pt x="4016" y="3138"/>
                      <a:pt x="3790" y="3238"/>
                    </a:cubicBezTo>
                    <a:cubicBezTo>
                      <a:pt x="3614" y="3339"/>
                      <a:pt x="3439" y="3414"/>
                      <a:pt x="3238" y="3489"/>
                    </a:cubicBezTo>
                    <a:cubicBezTo>
                      <a:pt x="3163" y="3514"/>
                      <a:pt x="3087" y="3539"/>
                      <a:pt x="3037" y="3590"/>
                    </a:cubicBezTo>
                    <a:cubicBezTo>
                      <a:pt x="2610" y="3841"/>
                      <a:pt x="2937" y="4443"/>
                      <a:pt x="3163" y="4920"/>
                    </a:cubicBezTo>
                    <a:cubicBezTo>
                      <a:pt x="3263" y="5146"/>
                      <a:pt x="3464" y="5597"/>
                      <a:pt x="3313" y="5773"/>
                    </a:cubicBezTo>
                    <a:cubicBezTo>
                      <a:pt x="3188" y="5949"/>
                      <a:pt x="2811" y="5949"/>
                      <a:pt x="2736" y="6175"/>
                    </a:cubicBezTo>
                    <a:cubicBezTo>
                      <a:pt x="2686" y="6325"/>
                      <a:pt x="2861" y="6476"/>
                      <a:pt x="2861" y="6652"/>
                    </a:cubicBezTo>
                    <a:cubicBezTo>
                      <a:pt x="2861" y="6928"/>
                      <a:pt x="2635" y="7254"/>
                      <a:pt x="2535" y="7505"/>
                    </a:cubicBezTo>
                    <a:cubicBezTo>
                      <a:pt x="2410" y="7806"/>
                      <a:pt x="2284" y="8107"/>
                      <a:pt x="2108" y="8409"/>
                    </a:cubicBezTo>
                    <a:cubicBezTo>
                      <a:pt x="2083" y="8459"/>
                      <a:pt x="1355" y="9262"/>
                      <a:pt x="1456" y="9312"/>
                    </a:cubicBezTo>
                    <a:cubicBezTo>
                      <a:pt x="2133" y="9764"/>
                      <a:pt x="2535" y="10090"/>
                      <a:pt x="2209" y="10718"/>
                    </a:cubicBezTo>
                    <a:cubicBezTo>
                      <a:pt x="1857" y="11345"/>
                      <a:pt x="1230" y="11772"/>
                      <a:pt x="879" y="12399"/>
                    </a:cubicBezTo>
                    <a:cubicBezTo>
                      <a:pt x="602" y="12951"/>
                      <a:pt x="226" y="13378"/>
                      <a:pt x="126" y="14031"/>
                    </a:cubicBezTo>
                    <a:cubicBezTo>
                      <a:pt x="0" y="14784"/>
                      <a:pt x="477" y="15436"/>
                      <a:pt x="1280" y="15888"/>
                    </a:cubicBezTo>
                    <a:cubicBezTo>
                      <a:pt x="1506" y="16013"/>
                      <a:pt x="1782" y="16114"/>
                      <a:pt x="2008" y="16239"/>
                    </a:cubicBezTo>
                    <a:lnTo>
                      <a:pt x="2184" y="16340"/>
                    </a:lnTo>
                    <a:cubicBezTo>
                      <a:pt x="2485" y="16465"/>
                      <a:pt x="2811" y="16566"/>
                      <a:pt x="3163" y="16641"/>
                    </a:cubicBezTo>
                    <a:cubicBezTo>
                      <a:pt x="4385" y="17024"/>
                      <a:pt x="5580" y="17341"/>
                      <a:pt x="6749" y="17341"/>
                    </a:cubicBezTo>
                    <a:cubicBezTo>
                      <a:pt x="7189" y="17341"/>
                      <a:pt x="7625" y="17296"/>
                      <a:pt x="8057" y="17193"/>
                    </a:cubicBezTo>
                    <a:cubicBezTo>
                      <a:pt x="8308" y="17118"/>
                      <a:pt x="8408" y="17068"/>
                      <a:pt x="8458" y="16942"/>
                    </a:cubicBezTo>
                    <a:cubicBezTo>
                      <a:pt x="8509" y="16842"/>
                      <a:pt x="8534" y="16741"/>
                      <a:pt x="8534" y="16641"/>
                    </a:cubicBezTo>
                    <a:cubicBezTo>
                      <a:pt x="8559" y="16465"/>
                      <a:pt x="8609" y="16290"/>
                      <a:pt x="8659" y="16114"/>
                    </a:cubicBezTo>
                    <a:cubicBezTo>
                      <a:pt x="8885" y="15612"/>
                      <a:pt x="9011" y="15110"/>
                      <a:pt x="9086" y="14558"/>
                    </a:cubicBezTo>
                    <a:cubicBezTo>
                      <a:pt x="9086" y="14257"/>
                      <a:pt x="9111" y="13955"/>
                      <a:pt x="9161" y="13654"/>
                    </a:cubicBezTo>
                    <a:cubicBezTo>
                      <a:pt x="9262" y="12926"/>
                      <a:pt x="9337" y="12173"/>
                      <a:pt x="9513" y="11445"/>
                    </a:cubicBezTo>
                    <a:cubicBezTo>
                      <a:pt x="9839" y="10140"/>
                      <a:pt x="9964" y="8710"/>
                      <a:pt x="10341" y="7455"/>
                    </a:cubicBezTo>
                    <a:cubicBezTo>
                      <a:pt x="10516" y="6777"/>
                      <a:pt x="10717" y="6150"/>
                      <a:pt x="10968" y="5522"/>
                    </a:cubicBezTo>
                    <a:cubicBezTo>
                      <a:pt x="11269" y="4870"/>
                      <a:pt x="11370" y="4292"/>
                      <a:pt x="11571" y="3665"/>
                    </a:cubicBezTo>
                    <a:cubicBezTo>
                      <a:pt x="12048" y="2284"/>
                      <a:pt x="11771" y="1381"/>
                      <a:pt x="10115" y="427"/>
                    </a:cubicBezTo>
                    <a:cubicBezTo>
                      <a:pt x="9713" y="151"/>
                      <a:pt x="9211" y="0"/>
                      <a:pt x="87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4"/>
              <p:cNvSpPr/>
              <p:nvPr/>
            </p:nvSpPr>
            <p:spPr>
              <a:xfrm>
                <a:off x="6740769" y="2372002"/>
                <a:ext cx="152711" cy="142978"/>
              </a:xfrm>
              <a:custGeom>
                <a:avLst/>
                <a:gdLst/>
                <a:ahLst/>
                <a:cxnLst/>
                <a:rect l="l" t="t" r="r" b="b"/>
                <a:pathLst>
                  <a:path w="3138" h="2938" extrusionOk="0">
                    <a:moveTo>
                      <a:pt x="1230" y="1"/>
                    </a:moveTo>
                    <a:cubicBezTo>
                      <a:pt x="1180" y="51"/>
                      <a:pt x="1130" y="101"/>
                      <a:pt x="1080" y="176"/>
                    </a:cubicBezTo>
                    <a:cubicBezTo>
                      <a:pt x="954" y="427"/>
                      <a:pt x="979" y="754"/>
                      <a:pt x="854" y="1005"/>
                    </a:cubicBezTo>
                    <a:cubicBezTo>
                      <a:pt x="703" y="1281"/>
                      <a:pt x="302" y="1456"/>
                      <a:pt x="0" y="1632"/>
                    </a:cubicBezTo>
                    <a:cubicBezTo>
                      <a:pt x="101" y="1833"/>
                      <a:pt x="226" y="2059"/>
                      <a:pt x="327" y="2260"/>
                    </a:cubicBezTo>
                    <a:cubicBezTo>
                      <a:pt x="377" y="2510"/>
                      <a:pt x="502" y="2736"/>
                      <a:pt x="628" y="2937"/>
                    </a:cubicBezTo>
                    <a:cubicBezTo>
                      <a:pt x="924" y="2666"/>
                      <a:pt x="1373" y="2608"/>
                      <a:pt x="1845" y="2608"/>
                    </a:cubicBezTo>
                    <a:cubicBezTo>
                      <a:pt x="2208" y="2608"/>
                      <a:pt x="2584" y="2642"/>
                      <a:pt x="2916" y="2642"/>
                    </a:cubicBezTo>
                    <a:cubicBezTo>
                      <a:pt x="2992" y="2642"/>
                      <a:pt x="3067" y="2641"/>
                      <a:pt x="3138" y="2636"/>
                    </a:cubicBezTo>
                    <a:cubicBezTo>
                      <a:pt x="3062" y="2034"/>
                      <a:pt x="2837" y="1481"/>
                      <a:pt x="2485" y="1005"/>
                    </a:cubicBezTo>
                    <a:cubicBezTo>
                      <a:pt x="2109" y="603"/>
                      <a:pt x="1682" y="277"/>
                      <a:pt x="1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4"/>
              <p:cNvSpPr/>
              <p:nvPr/>
            </p:nvSpPr>
            <p:spPr>
              <a:xfrm>
                <a:off x="6452526" y="2507582"/>
                <a:ext cx="290725" cy="615661"/>
              </a:xfrm>
              <a:custGeom>
                <a:avLst/>
                <a:gdLst/>
                <a:ahLst/>
                <a:cxnLst/>
                <a:rect l="l" t="t" r="r" b="b"/>
                <a:pathLst>
                  <a:path w="5974" h="12651" extrusionOk="0">
                    <a:moveTo>
                      <a:pt x="3037" y="1"/>
                    </a:moveTo>
                    <a:lnTo>
                      <a:pt x="3037" y="1"/>
                    </a:lnTo>
                    <a:cubicBezTo>
                      <a:pt x="2610" y="277"/>
                      <a:pt x="2962" y="879"/>
                      <a:pt x="3163" y="1331"/>
                    </a:cubicBezTo>
                    <a:cubicBezTo>
                      <a:pt x="3263" y="1557"/>
                      <a:pt x="3464" y="2008"/>
                      <a:pt x="3338" y="2184"/>
                    </a:cubicBezTo>
                    <a:cubicBezTo>
                      <a:pt x="3188" y="2385"/>
                      <a:pt x="2836" y="2360"/>
                      <a:pt x="2736" y="2586"/>
                    </a:cubicBezTo>
                    <a:cubicBezTo>
                      <a:pt x="2686" y="2761"/>
                      <a:pt x="2861" y="2912"/>
                      <a:pt x="2861" y="3063"/>
                    </a:cubicBezTo>
                    <a:cubicBezTo>
                      <a:pt x="2861" y="3339"/>
                      <a:pt x="2635" y="3690"/>
                      <a:pt x="2535" y="3916"/>
                    </a:cubicBezTo>
                    <a:cubicBezTo>
                      <a:pt x="2435" y="4242"/>
                      <a:pt x="2284" y="4543"/>
                      <a:pt x="2108" y="4820"/>
                    </a:cubicBezTo>
                    <a:cubicBezTo>
                      <a:pt x="2083" y="4895"/>
                      <a:pt x="1355" y="5673"/>
                      <a:pt x="1456" y="5723"/>
                    </a:cubicBezTo>
                    <a:cubicBezTo>
                      <a:pt x="2133" y="6200"/>
                      <a:pt x="2535" y="6501"/>
                      <a:pt x="2209" y="7129"/>
                    </a:cubicBezTo>
                    <a:cubicBezTo>
                      <a:pt x="1857" y="7756"/>
                      <a:pt x="1230" y="8208"/>
                      <a:pt x="904" y="8835"/>
                    </a:cubicBezTo>
                    <a:cubicBezTo>
                      <a:pt x="602" y="9388"/>
                      <a:pt x="226" y="9789"/>
                      <a:pt x="126" y="10467"/>
                    </a:cubicBezTo>
                    <a:cubicBezTo>
                      <a:pt x="0" y="11220"/>
                      <a:pt x="502" y="11872"/>
                      <a:pt x="1280" y="12299"/>
                    </a:cubicBezTo>
                    <a:cubicBezTo>
                      <a:pt x="1531" y="12450"/>
                      <a:pt x="1782" y="12550"/>
                      <a:pt x="2033" y="12650"/>
                    </a:cubicBezTo>
                    <a:cubicBezTo>
                      <a:pt x="1832" y="12424"/>
                      <a:pt x="1606" y="12224"/>
                      <a:pt x="1431" y="11998"/>
                    </a:cubicBezTo>
                    <a:cubicBezTo>
                      <a:pt x="828" y="11295"/>
                      <a:pt x="954" y="10843"/>
                      <a:pt x="1230" y="10216"/>
                    </a:cubicBezTo>
                    <a:cubicBezTo>
                      <a:pt x="1556" y="9513"/>
                      <a:pt x="1958" y="8835"/>
                      <a:pt x="2435" y="8233"/>
                    </a:cubicBezTo>
                    <a:cubicBezTo>
                      <a:pt x="2635" y="7957"/>
                      <a:pt x="2912" y="7731"/>
                      <a:pt x="3238" y="7631"/>
                    </a:cubicBezTo>
                    <a:cubicBezTo>
                      <a:pt x="3539" y="7580"/>
                      <a:pt x="3865" y="7530"/>
                      <a:pt x="4192" y="7530"/>
                    </a:cubicBezTo>
                    <a:cubicBezTo>
                      <a:pt x="4217" y="7329"/>
                      <a:pt x="3941" y="7204"/>
                      <a:pt x="3865" y="7003"/>
                    </a:cubicBezTo>
                    <a:cubicBezTo>
                      <a:pt x="3740" y="6727"/>
                      <a:pt x="4091" y="6677"/>
                      <a:pt x="4342" y="6602"/>
                    </a:cubicBezTo>
                    <a:cubicBezTo>
                      <a:pt x="4702" y="6516"/>
                      <a:pt x="5074" y="6477"/>
                      <a:pt x="5450" y="6477"/>
                    </a:cubicBezTo>
                    <a:cubicBezTo>
                      <a:pt x="5624" y="6477"/>
                      <a:pt x="5799" y="6485"/>
                      <a:pt x="5974" y="6501"/>
                    </a:cubicBezTo>
                    <a:cubicBezTo>
                      <a:pt x="5371" y="6426"/>
                      <a:pt x="4694" y="6125"/>
                      <a:pt x="4041" y="6024"/>
                    </a:cubicBezTo>
                    <a:cubicBezTo>
                      <a:pt x="3639" y="5949"/>
                      <a:pt x="2761" y="5974"/>
                      <a:pt x="2435" y="5673"/>
                    </a:cubicBezTo>
                    <a:cubicBezTo>
                      <a:pt x="2686" y="5146"/>
                      <a:pt x="3288" y="4744"/>
                      <a:pt x="3690" y="4343"/>
                    </a:cubicBezTo>
                    <a:cubicBezTo>
                      <a:pt x="3890" y="4142"/>
                      <a:pt x="4267" y="3841"/>
                      <a:pt x="4066" y="3489"/>
                    </a:cubicBezTo>
                    <a:cubicBezTo>
                      <a:pt x="3890" y="3213"/>
                      <a:pt x="3464" y="3038"/>
                      <a:pt x="3313" y="2761"/>
                    </a:cubicBezTo>
                    <a:lnTo>
                      <a:pt x="3313" y="2761"/>
                    </a:lnTo>
                    <a:cubicBezTo>
                      <a:pt x="3395" y="2802"/>
                      <a:pt x="3477" y="2843"/>
                      <a:pt x="3573" y="2843"/>
                    </a:cubicBezTo>
                    <a:cubicBezTo>
                      <a:pt x="3594" y="2843"/>
                      <a:pt x="3616" y="2841"/>
                      <a:pt x="3639" y="2837"/>
                    </a:cubicBezTo>
                    <a:cubicBezTo>
                      <a:pt x="3414" y="2736"/>
                      <a:pt x="3238" y="2485"/>
                      <a:pt x="3363" y="2385"/>
                    </a:cubicBezTo>
                    <a:cubicBezTo>
                      <a:pt x="3464" y="2285"/>
                      <a:pt x="3790" y="2310"/>
                      <a:pt x="3991" y="2285"/>
                    </a:cubicBezTo>
                    <a:cubicBezTo>
                      <a:pt x="4166" y="2234"/>
                      <a:pt x="4342" y="2184"/>
                      <a:pt x="4568" y="2159"/>
                    </a:cubicBezTo>
                    <a:cubicBezTo>
                      <a:pt x="4819" y="2134"/>
                      <a:pt x="5170" y="2184"/>
                      <a:pt x="5095" y="1883"/>
                    </a:cubicBezTo>
                    <a:cubicBezTo>
                      <a:pt x="4995" y="1506"/>
                      <a:pt x="4242" y="1005"/>
                      <a:pt x="3915" y="754"/>
                    </a:cubicBezTo>
                    <a:cubicBezTo>
                      <a:pt x="3614" y="503"/>
                      <a:pt x="3313" y="252"/>
                      <a:pt x="30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4"/>
              <p:cNvSpPr/>
              <p:nvPr/>
            </p:nvSpPr>
            <p:spPr>
              <a:xfrm>
                <a:off x="6777413" y="2503933"/>
                <a:ext cx="138063" cy="220501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4531" extrusionOk="0">
                    <a:moveTo>
                      <a:pt x="2837" y="0"/>
                    </a:moveTo>
                    <a:cubicBezTo>
                      <a:pt x="2480" y="476"/>
                      <a:pt x="2145" y="952"/>
                      <a:pt x="1833" y="1428"/>
                    </a:cubicBezTo>
                    <a:lnTo>
                      <a:pt x="1833" y="1428"/>
                    </a:lnTo>
                    <a:cubicBezTo>
                      <a:pt x="2159" y="1015"/>
                      <a:pt x="2490" y="603"/>
                      <a:pt x="2761" y="151"/>
                    </a:cubicBezTo>
                    <a:lnTo>
                      <a:pt x="2837" y="0"/>
                    </a:lnTo>
                    <a:close/>
                    <a:moveTo>
                      <a:pt x="1833" y="1428"/>
                    </a:moveTo>
                    <a:lnTo>
                      <a:pt x="1833" y="1428"/>
                    </a:lnTo>
                    <a:cubicBezTo>
                      <a:pt x="1662" y="1645"/>
                      <a:pt x="1492" y="1863"/>
                      <a:pt x="1333" y="2087"/>
                    </a:cubicBezTo>
                    <a:lnTo>
                      <a:pt x="1333" y="2087"/>
                    </a:lnTo>
                    <a:cubicBezTo>
                      <a:pt x="1489" y="1901"/>
                      <a:pt x="1640" y="1710"/>
                      <a:pt x="1782" y="1506"/>
                    </a:cubicBezTo>
                    <a:cubicBezTo>
                      <a:pt x="1799" y="1480"/>
                      <a:pt x="1816" y="1454"/>
                      <a:pt x="1833" y="1428"/>
                    </a:cubicBezTo>
                    <a:close/>
                    <a:moveTo>
                      <a:pt x="1333" y="2087"/>
                    </a:moveTo>
                    <a:cubicBezTo>
                      <a:pt x="1105" y="2359"/>
                      <a:pt x="866" y="2618"/>
                      <a:pt x="628" y="2887"/>
                    </a:cubicBezTo>
                    <a:cubicBezTo>
                      <a:pt x="302" y="3288"/>
                      <a:pt x="0" y="3891"/>
                      <a:pt x="678" y="4317"/>
                    </a:cubicBezTo>
                    <a:cubicBezTo>
                      <a:pt x="908" y="4465"/>
                      <a:pt x="1128" y="4531"/>
                      <a:pt x="1325" y="4531"/>
                    </a:cubicBezTo>
                    <a:cubicBezTo>
                      <a:pt x="1663" y="4531"/>
                      <a:pt x="1931" y="4334"/>
                      <a:pt x="2058" y="4016"/>
                    </a:cubicBezTo>
                    <a:cubicBezTo>
                      <a:pt x="1657" y="3941"/>
                      <a:pt x="1230" y="4016"/>
                      <a:pt x="879" y="3640"/>
                    </a:cubicBezTo>
                    <a:cubicBezTo>
                      <a:pt x="502" y="3263"/>
                      <a:pt x="804" y="2937"/>
                      <a:pt x="979" y="2636"/>
                    </a:cubicBezTo>
                    <a:cubicBezTo>
                      <a:pt x="1087" y="2447"/>
                      <a:pt x="1207" y="2265"/>
                      <a:pt x="1333" y="20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4"/>
              <p:cNvSpPr/>
              <p:nvPr/>
            </p:nvSpPr>
            <p:spPr>
              <a:xfrm>
                <a:off x="6871434" y="2332924"/>
                <a:ext cx="167408" cy="784188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16114" extrusionOk="0">
                    <a:moveTo>
                      <a:pt x="101" y="0"/>
                    </a:moveTo>
                    <a:lnTo>
                      <a:pt x="126" y="51"/>
                    </a:lnTo>
                    <a:cubicBezTo>
                      <a:pt x="1281" y="352"/>
                      <a:pt x="1783" y="1531"/>
                      <a:pt x="1783" y="2561"/>
                    </a:cubicBezTo>
                    <a:cubicBezTo>
                      <a:pt x="1783" y="3615"/>
                      <a:pt x="1833" y="4669"/>
                      <a:pt x="1632" y="5698"/>
                    </a:cubicBezTo>
                    <a:cubicBezTo>
                      <a:pt x="1432" y="6752"/>
                      <a:pt x="1181" y="7756"/>
                      <a:pt x="930" y="8785"/>
                    </a:cubicBezTo>
                    <a:cubicBezTo>
                      <a:pt x="302" y="11169"/>
                      <a:pt x="1" y="13654"/>
                      <a:pt x="51" y="16114"/>
                    </a:cubicBezTo>
                    <a:cubicBezTo>
                      <a:pt x="277" y="15612"/>
                      <a:pt x="403" y="15110"/>
                      <a:pt x="478" y="14558"/>
                    </a:cubicBezTo>
                    <a:cubicBezTo>
                      <a:pt x="478" y="14257"/>
                      <a:pt x="503" y="13955"/>
                      <a:pt x="553" y="13654"/>
                    </a:cubicBezTo>
                    <a:cubicBezTo>
                      <a:pt x="654" y="12926"/>
                      <a:pt x="729" y="12173"/>
                      <a:pt x="905" y="11445"/>
                    </a:cubicBezTo>
                    <a:cubicBezTo>
                      <a:pt x="1231" y="10140"/>
                      <a:pt x="1356" y="8710"/>
                      <a:pt x="1733" y="7455"/>
                    </a:cubicBezTo>
                    <a:cubicBezTo>
                      <a:pt x="1908" y="6777"/>
                      <a:pt x="2109" y="6150"/>
                      <a:pt x="2360" y="5522"/>
                    </a:cubicBezTo>
                    <a:cubicBezTo>
                      <a:pt x="2661" y="4870"/>
                      <a:pt x="2762" y="4292"/>
                      <a:pt x="2963" y="3665"/>
                    </a:cubicBezTo>
                    <a:cubicBezTo>
                      <a:pt x="3440" y="2284"/>
                      <a:pt x="3163" y="1381"/>
                      <a:pt x="1507" y="452"/>
                    </a:cubicBezTo>
                    <a:cubicBezTo>
                      <a:pt x="1105" y="151"/>
                      <a:pt x="603" y="0"/>
                      <a:pt x="10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8D39F">
                      <a:alpha val="4784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4"/>
              <p:cNvSpPr/>
              <p:nvPr/>
            </p:nvSpPr>
            <p:spPr>
              <a:xfrm>
                <a:off x="6119073" y="2333556"/>
                <a:ext cx="489813" cy="909841"/>
              </a:xfrm>
              <a:custGeom>
                <a:avLst/>
                <a:gdLst/>
                <a:ahLst/>
                <a:cxnLst/>
                <a:rect l="l" t="t" r="r" b="b"/>
                <a:pathLst>
                  <a:path w="10065" h="18696" extrusionOk="0">
                    <a:moveTo>
                      <a:pt x="5274" y="0"/>
                    </a:moveTo>
                    <a:cubicBezTo>
                      <a:pt x="4967" y="0"/>
                      <a:pt x="4666" y="67"/>
                      <a:pt x="4392" y="188"/>
                    </a:cubicBezTo>
                    <a:cubicBezTo>
                      <a:pt x="4192" y="264"/>
                      <a:pt x="4041" y="389"/>
                      <a:pt x="3916" y="565"/>
                    </a:cubicBezTo>
                    <a:cubicBezTo>
                      <a:pt x="3639" y="841"/>
                      <a:pt x="3388" y="1167"/>
                      <a:pt x="3188" y="1518"/>
                    </a:cubicBezTo>
                    <a:cubicBezTo>
                      <a:pt x="3163" y="1594"/>
                      <a:pt x="3137" y="1669"/>
                      <a:pt x="3112" y="1769"/>
                    </a:cubicBezTo>
                    <a:cubicBezTo>
                      <a:pt x="3062" y="2071"/>
                      <a:pt x="3213" y="2347"/>
                      <a:pt x="3188" y="2648"/>
                    </a:cubicBezTo>
                    <a:cubicBezTo>
                      <a:pt x="3137" y="2999"/>
                      <a:pt x="2836" y="3300"/>
                      <a:pt x="2585" y="3577"/>
                    </a:cubicBezTo>
                    <a:lnTo>
                      <a:pt x="2510" y="3677"/>
                    </a:lnTo>
                    <a:cubicBezTo>
                      <a:pt x="2209" y="4053"/>
                      <a:pt x="1883" y="4380"/>
                      <a:pt x="1531" y="4681"/>
                    </a:cubicBezTo>
                    <a:cubicBezTo>
                      <a:pt x="1330" y="4857"/>
                      <a:pt x="1079" y="4982"/>
                      <a:pt x="904" y="5183"/>
                    </a:cubicBezTo>
                    <a:cubicBezTo>
                      <a:pt x="778" y="5333"/>
                      <a:pt x="628" y="5509"/>
                      <a:pt x="477" y="5635"/>
                    </a:cubicBezTo>
                    <a:cubicBezTo>
                      <a:pt x="402" y="5685"/>
                      <a:pt x="351" y="5735"/>
                      <a:pt x="301" y="5810"/>
                    </a:cubicBezTo>
                    <a:cubicBezTo>
                      <a:pt x="0" y="6237"/>
                      <a:pt x="527" y="6689"/>
                      <a:pt x="879" y="7090"/>
                    </a:cubicBezTo>
                    <a:cubicBezTo>
                      <a:pt x="1054" y="7266"/>
                      <a:pt x="1406" y="7643"/>
                      <a:pt x="1355" y="7868"/>
                    </a:cubicBezTo>
                    <a:cubicBezTo>
                      <a:pt x="1280" y="8094"/>
                      <a:pt x="929" y="8220"/>
                      <a:pt x="929" y="8471"/>
                    </a:cubicBezTo>
                    <a:cubicBezTo>
                      <a:pt x="929" y="8647"/>
                      <a:pt x="1130" y="8747"/>
                      <a:pt x="1205" y="8898"/>
                    </a:cubicBezTo>
                    <a:cubicBezTo>
                      <a:pt x="1305" y="9174"/>
                      <a:pt x="1205" y="9575"/>
                      <a:pt x="1205" y="9851"/>
                    </a:cubicBezTo>
                    <a:cubicBezTo>
                      <a:pt x="1205" y="10203"/>
                      <a:pt x="1180" y="10554"/>
                      <a:pt x="1130" y="10905"/>
                    </a:cubicBezTo>
                    <a:cubicBezTo>
                      <a:pt x="1104" y="10981"/>
                      <a:pt x="703" y="12035"/>
                      <a:pt x="803" y="12060"/>
                    </a:cubicBezTo>
                    <a:cubicBezTo>
                      <a:pt x="1606" y="12261"/>
                      <a:pt x="2108" y="12361"/>
                      <a:pt x="2008" y="13164"/>
                    </a:cubicBezTo>
                    <a:cubicBezTo>
                      <a:pt x="1933" y="13892"/>
                      <a:pt x="1481" y="14570"/>
                      <a:pt x="1381" y="15298"/>
                    </a:cubicBezTo>
                    <a:cubicBezTo>
                      <a:pt x="1305" y="15925"/>
                      <a:pt x="1104" y="16502"/>
                      <a:pt x="1230" y="17180"/>
                    </a:cubicBezTo>
                    <a:cubicBezTo>
                      <a:pt x="1406" y="17983"/>
                      <a:pt x="2083" y="18435"/>
                      <a:pt x="2962" y="18586"/>
                    </a:cubicBezTo>
                    <a:cubicBezTo>
                      <a:pt x="3238" y="18636"/>
                      <a:pt x="3514" y="18636"/>
                      <a:pt x="3790" y="18686"/>
                    </a:cubicBezTo>
                    <a:lnTo>
                      <a:pt x="3966" y="18686"/>
                    </a:lnTo>
                    <a:cubicBezTo>
                      <a:pt x="4060" y="18693"/>
                      <a:pt x="4152" y="18696"/>
                      <a:pt x="4244" y="18696"/>
                    </a:cubicBezTo>
                    <a:cubicBezTo>
                      <a:pt x="4494" y="18696"/>
                      <a:pt x="4738" y="18673"/>
                      <a:pt x="4995" y="18636"/>
                    </a:cubicBezTo>
                    <a:cubicBezTo>
                      <a:pt x="6752" y="18535"/>
                      <a:pt x="8433" y="18310"/>
                      <a:pt x="9789" y="17356"/>
                    </a:cubicBezTo>
                    <a:cubicBezTo>
                      <a:pt x="9989" y="17205"/>
                      <a:pt x="10065" y="17130"/>
                      <a:pt x="10065" y="16979"/>
                    </a:cubicBezTo>
                    <a:cubicBezTo>
                      <a:pt x="10065" y="16879"/>
                      <a:pt x="10065" y="16753"/>
                      <a:pt x="10040" y="16653"/>
                    </a:cubicBezTo>
                    <a:cubicBezTo>
                      <a:pt x="9989" y="16477"/>
                      <a:pt x="9989" y="16302"/>
                      <a:pt x="9964" y="16101"/>
                    </a:cubicBezTo>
                    <a:cubicBezTo>
                      <a:pt x="9989" y="15549"/>
                      <a:pt x="9939" y="14971"/>
                      <a:pt x="9839" y="14419"/>
                    </a:cubicBezTo>
                    <a:cubicBezTo>
                      <a:pt x="9738" y="14118"/>
                      <a:pt x="9638" y="13792"/>
                      <a:pt x="9563" y="13491"/>
                    </a:cubicBezTo>
                    <a:cubicBezTo>
                      <a:pt x="9437" y="12713"/>
                      <a:pt x="9211" y="11934"/>
                      <a:pt x="9136" y="11156"/>
                    </a:cubicBezTo>
                    <a:cubicBezTo>
                      <a:pt x="8960" y="9726"/>
                      <a:pt x="8584" y="8270"/>
                      <a:pt x="8509" y="6890"/>
                    </a:cubicBezTo>
                    <a:cubicBezTo>
                      <a:pt x="8433" y="6187"/>
                      <a:pt x="8383" y="5459"/>
                      <a:pt x="8408" y="4756"/>
                    </a:cubicBezTo>
                    <a:cubicBezTo>
                      <a:pt x="8433" y="4003"/>
                      <a:pt x="8333" y="3376"/>
                      <a:pt x="8333" y="2698"/>
                    </a:cubicBezTo>
                    <a:cubicBezTo>
                      <a:pt x="8283" y="1142"/>
                      <a:pt x="7680" y="364"/>
                      <a:pt x="5873" y="88"/>
                    </a:cubicBezTo>
                    <a:cubicBezTo>
                      <a:pt x="5675" y="28"/>
                      <a:pt x="5473" y="0"/>
                      <a:pt x="5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4"/>
              <p:cNvSpPr/>
              <p:nvPr/>
            </p:nvSpPr>
            <p:spPr>
              <a:xfrm>
                <a:off x="6243656" y="2406213"/>
                <a:ext cx="162492" cy="152711"/>
              </a:xfrm>
              <a:custGeom>
                <a:avLst/>
                <a:gdLst/>
                <a:ahLst/>
                <a:cxnLst/>
                <a:rect l="l" t="t" r="r" b="b"/>
                <a:pathLst>
                  <a:path w="3339" h="3138" extrusionOk="0">
                    <a:moveTo>
                      <a:pt x="603" y="0"/>
                    </a:moveTo>
                    <a:cubicBezTo>
                      <a:pt x="552" y="76"/>
                      <a:pt x="527" y="151"/>
                      <a:pt x="527" y="251"/>
                    </a:cubicBezTo>
                    <a:cubicBezTo>
                      <a:pt x="477" y="553"/>
                      <a:pt x="628" y="829"/>
                      <a:pt x="603" y="1130"/>
                    </a:cubicBezTo>
                    <a:cubicBezTo>
                      <a:pt x="552" y="1481"/>
                      <a:pt x="251" y="1807"/>
                      <a:pt x="0" y="2084"/>
                    </a:cubicBezTo>
                    <a:cubicBezTo>
                      <a:pt x="176" y="2259"/>
                      <a:pt x="377" y="2410"/>
                      <a:pt x="552" y="2586"/>
                    </a:cubicBezTo>
                    <a:cubicBezTo>
                      <a:pt x="703" y="2811"/>
                      <a:pt x="879" y="2987"/>
                      <a:pt x="1079" y="3138"/>
                    </a:cubicBezTo>
                    <a:cubicBezTo>
                      <a:pt x="1456" y="2385"/>
                      <a:pt x="2610" y="2259"/>
                      <a:pt x="3338" y="1908"/>
                    </a:cubicBezTo>
                    <a:cubicBezTo>
                      <a:pt x="3062" y="1356"/>
                      <a:pt x="2636" y="879"/>
                      <a:pt x="2134" y="527"/>
                    </a:cubicBezTo>
                    <a:cubicBezTo>
                      <a:pt x="1657" y="276"/>
                      <a:pt x="1130" y="101"/>
                      <a:pt x="60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4"/>
              <p:cNvSpPr/>
              <p:nvPr/>
            </p:nvSpPr>
            <p:spPr>
              <a:xfrm>
                <a:off x="6119073" y="2615083"/>
                <a:ext cx="258995" cy="626611"/>
              </a:xfrm>
              <a:custGeom>
                <a:avLst/>
                <a:gdLst/>
                <a:ahLst/>
                <a:cxnLst/>
                <a:rect l="l" t="t" r="r" b="b"/>
                <a:pathLst>
                  <a:path w="5322" h="12876" extrusionOk="0">
                    <a:moveTo>
                      <a:pt x="301" y="0"/>
                    </a:moveTo>
                    <a:lnTo>
                      <a:pt x="301" y="0"/>
                    </a:lnTo>
                    <a:cubicBezTo>
                      <a:pt x="0" y="427"/>
                      <a:pt x="527" y="904"/>
                      <a:pt x="879" y="1280"/>
                    </a:cubicBezTo>
                    <a:cubicBezTo>
                      <a:pt x="1054" y="1456"/>
                      <a:pt x="1406" y="1832"/>
                      <a:pt x="1330" y="2058"/>
                    </a:cubicBezTo>
                    <a:cubicBezTo>
                      <a:pt x="1280" y="2284"/>
                      <a:pt x="929" y="2410"/>
                      <a:pt x="929" y="2661"/>
                    </a:cubicBezTo>
                    <a:cubicBezTo>
                      <a:pt x="929" y="2836"/>
                      <a:pt x="1130" y="2937"/>
                      <a:pt x="1205" y="3087"/>
                    </a:cubicBezTo>
                    <a:cubicBezTo>
                      <a:pt x="1305" y="3363"/>
                      <a:pt x="1205" y="3790"/>
                      <a:pt x="1205" y="4066"/>
                    </a:cubicBezTo>
                    <a:cubicBezTo>
                      <a:pt x="1205" y="4418"/>
                      <a:pt x="1180" y="4769"/>
                      <a:pt x="1130" y="5095"/>
                    </a:cubicBezTo>
                    <a:cubicBezTo>
                      <a:pt x="1104" y="5171"/>
                      <a:pt x="703" y="6225"/>
                      <a:pt x="803" y="6250"/>
                    </a:cubicBezTo>
                    <a:cubicBezTo>
                      <a:pt x="1606" y="6451"/>
                      <a:pt x="2108" y="6551"/>
                      <a:pt x="2008" y="7354"/>
                    </a:cubicBezTo>
                    <a:cubicBezTo>
                      <a:pt x="1908" y="8107"/>
                      <a:pt x="1481" y="8760"/>
                      <a:pt x="1381" y="9513"/>
                    </a:cubicBezTo>
                    <a:cubicBezTo>
                      <a:pt x="1280" y="10140"/>
                      <a:pt x="1079" y="10717"/>
                      <a:pt x="1230" y="11395"/>
                    </a:cubicBezTo>
                    <a:cubicBezTo>
                      <a:pt x="1406" y="12198"/>
                      <a:pt x="2058" y="12650"/>
                      <a:pt x="2962" y="12801"/>
                    </a:cubicBezTo>
                    <a:cubicBezTo>
                      <a:pt x="3238" y="12851"/>
                      <a:pt x="3514" y="12851"/>
                      <a:pt x="3765" y="12876"/>
                    </a:cubicBezTo>
                    <a:cubicBezTo>
                      <a:pt x="3514" y="12725"/>
                      <a:pt x="3238" y="12600"/>
                      <a:pt x="2987" y="12449"/>
                    </a:cubicBezTo>
                    <a:cubicBezTo>
                      <a:pt x="2184" y="11972"/>
                      <a:pt x="2134" y="11470"/>
                      <a:pt x="2184" y="10743"/>
                    </a:cubicBezTo>
                    <a:cubicBezTo>
                      <a:pt x="2234" y="9939"/>
                      <a:pt x="2384" y="9136"/>
                      <a:pt x="2610" y="8333"/>
                    </a:cubicBezTo>
                    <a:cubicBezTo>
                      <a:pt x="2686" y="8007"/>
                      <a:pt x="2886" y="7680"/>
                      <a:pt x="3137" y="7455"/>
                    </a:cubicBezTo>
                    <a:cubicBezTo>
                      <a:pt x="3414" y="7279"/>
                      <a:pt x="3715" y="7128"/>
                      <a:pt x="4016" y="7028"/>
                    </a:cubicBezTo>
                    <a:cubicBezTo>
                      <a:pt x="3966" y="6802"/>
                      <a:pt x="3665" y="6802"/>
                      <a:pt x="3514" y="6626"/>
                    </a:cubicBezTo>
                    <a:cubicBezTo>
                      <a:pt x="3338" y="6375"/>
                      <a:pt x="3614" y="6200"/>
                      <a:pt x="3840" y="6024"/>
                    </a:cubicBezTo>
                    <a:cubicBezTo>
                      <a:pt x="4292" y="5723"/>
                      <a:pt x="4794" y="5497"/>
                      <a:pt x="5321" y="5346"/>
                    </a:cubicBezTo>
                    <a:lnTo>
                      <a:pt x="5321" y="5346"/>
                    </a:lnTo>
                    <a:cubicBezTo>
                      <a:pt x="4744" y="5472"/>
                      <a:pt x="4016" y="5447"/>
                      <a:pt x="3363" y="5572"/>
                    </a:cubicBezTo>
                    <a:cubicBezTo>
                      <a:pt x="3040" y="5633"/>
                      <a:pt x="2442" y="5872"/>
                      <a:pt x="2011" y="5872"/>
                    </a:cubicBezTo>
                    <a:cubicBezTo>
                      <a:pt x="1906" y="5872"/>
                      <a:pt x="1811" y="5858"/>
                      <a:pt x="1732" y="5823"/>
                    </a:cubicBezTo>
                    <a:cubicBezTo>
                      <a:pt x="1782" y="5221"/>
                      <a:pt x="2184" y="4593"/>
                      <a:pt x="2435" y="4041"/>
                    </a:cubicBezTo>
                    <a:cubicBezTo>
                      <a:pt x="2560" y="3790"/>
                      <a:pt x="2786" y="3338"/>
                      <a:pt x="2485" y="3062"/>
                    </a:cubicBezTo>
                    <a:cubicBezTo>
                      <a:pt x="2234" y="2862"/>
                      <a:pt x="1782" y="2836"/>
                      <a:pt x="1531" y="2611"/>
                    </a:cubicBezTo>
                    <a:lnTo>
                      <a:pt x="1531" y="2611"/>
                    </a:lnTo>
                    <a:cubicBezTo>
                      <a:pt x="1573" y="2621"/>
                      <a:pt x="1619" y="2627"/>
                      <a:pt x="1665" y="2627"/>
                    </a:cubicBezTo>
                    <a:cubicBezTo>
                      <a:pt x="1731" y="2627"/>
                      <a:pt x="1799" y="2615"/>
                      <a:pt x="1857" y="2585"/>
                    </a:cubicBezTo>
                    <a:cubicBezTo>
                      <a:pt x="1606" y="2560"/>
                      <a:pt x="1330" y="2435"/>
                      <a:pt x="1431" y="2234"/>
                    </a:cubicBezTo>
                    <a:cubicBezTo>
                      <a:pt x="1506" y="2109"/>
                      <a:pt x="1807" y="2008"/>
                      <a:pt x="1983" y="1908"/>
                    </a:cubicBezTo>
                    <a:cubicBezTo>
                      <a:pt x="2134" y="1782"/>
                      <a:pt x="2284" y="1657"/>
                      <a:pt x="2485" y="1556"/>
                    </a:cubicBezTo>
                    <a:cubicBezTo>
                      <a:pt x="2711" y="1431"/>
                      <a:pt x="3062" y="1356"/>
                      <a:pt x="2886" y="1105"/>
                    </a:cubicBezTo>
                    <a:cubicBezTo>
                      <a:pt x="2635" y="753"/>
                      <a:pt x="1782" y="527"/>
                      <a:pt x="1381" y="402"/>
                    </a:cubicBezTo>
                    <a:cubicBezTo>
                      <a:pt x="1004" y="301"/>
                      <a:pt x="653" y="151"/>
                      <a:pt x="30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4"/>
              <p:cNvSpPr/>
              <p:nvPr/>
            </p:nvSpPr>
            <p:spPr>
              <a:xfrm>
                <a:off x="6364540" y="2494151"/>
                <a:ext cx="95335" cy="248824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5113" extrusionOk="0">
                    <a:moveTo>
                      <a:pt x="1306" y="0"/>
                    </a:moveTo>
                    <a:cubicBezTo>
                      <a:pt x="1105" y="628"/>
                      <a:pt x="955" y="1255"/>
                      <a:pt x="829" y="1883"/>
                    </a:cubicBezTo>
                    <a:cubicBezTo>
                      <a:pt x="818" y="1929"/>
                      <a:pt x="807" y="1974"/>
                      <a:pt x="795" y="2020"/>
                    </a:cubicBezTo>
                    <a:lnTo>
                      <a:pt x="795" y="2020"/>
                    </a:lnTo>
                    <a:cubicBezTo>
                      <a:pt x="978" y="1419"/>
                      <a:pt x="1177" y="823"/>
                      <a:pt x="1281" y="201"/>
                    </a:cubicBezTo>
                    <a:lnTo>
                      <a:pt x="1306" y="0"/>
                    </a:lnTo>
                    <a:close/>
                    <a:moveTo>
                      <a:pt x="795" y="2020"/>
                    </a:moveTo>
                    <a:cubicBezTo>
                      <a:pt x="745" y="2185"/>
                      <a:pt x="696" y="2351"/>
                      <a:pt x="651" y="2517"/>
                    </a:cubicBezTo>
                    <a:lnTo>
                      <a:pt x="651" y="2517"/>
                    </a:lnTo>
                    <a:cubicBezTo>
                      <a:pt x="702" y="2354"/>
                      <a:pt x="751" y="2188"/>
                      <a:pt x="795" y="2020"/>
                    </a:cubicBezTo>
                    <a:close/>
                    <a:moveTo>
                      <a:pt x="651" y="2517"/>
                    </a:moveTo>
                    <a:cubicBezTo>
                      <a:pt x="526" y="2912"/>
                      <a:pt x="383" y="3295"/>
                      <a:pt x="252" y="3690"/>
                    </a:cubicBezTo>
                    <a:cubicBezTo>
                      <a:pt x="51" y="4192"/>
                      <a:pt x="1" y="4895"/>
                      <a:pt x="779" y="5070"/>
                    </a:cubicBezTo>
                    <a:cubicBezTo>
                      <a:pt x="896" y="5099"/>
                      <a:pt x="1007" y="5112"/>
                      <a:pt x="1109" y="5112"/>
                    </a:cubicBezTo>
                    <a:cubicBezTo>
                      <a:pt x="1641" y="5112"/>
                      <a:pt x="1959" y="4751"/>
                      <a:pt x="1959" y="4267"/>
                    </a:cubicBezTo>
                    <a:lnTo>
                      <a:pt x="1959" y="4267"/>
                    </a:lnTo>
                    <a:cubicBezTo>
                      <a:pt x="1717" y="4332"/>
                      <a:pt x="1474" y="4428"/>
                      <a:pt x="1206" y="4428"/>
                    </a:cubicBezTo>
                    <a:cubicBezTo>
                      <a:pt x="1056" y="4428"/>
                      <a:pt x="899" y="4398"/>
                      <a:pt x="729" y="4317"/>
                    </a:cubicBezTo>
                    <a:cubicBezTo>
                      <a:pt x="252" y="4092"/>
                      <a:pt x="428" y="3665"/>
                      <a:pt x="478" y="3288"/>
                    </a:cubicBezTo>
                    <a:cubicBezTo>
                      <a:pt x="521" y="3028"/>
                      <a:pt x="582" y="2771"/>
                      <a:pt x="651" y="25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4"/>
              <p:cNvSpPr/>
              <p:nvPr/>
            </p:nvSpPr>
            <p:spPr>
              <a:xfrm>
                <a:off x="6331593" y="2332875"/>
                <a:ext cx="273643" cy="784236"/>
              </a:xfrm>
              <a:custGeom>
                <a:avLst/>
                <a:gdLst/>
                <a:ahLst/>
                <a:cxnLst/>
                <a:rect l="l" t="t" r="r" b="b"/>
                <a:pathLst>
                  <a:path w="5623" h="16115" extrusionOk="0">
                    <a:moveTo>
                      <a:pt x="876" y="0"/>
                    </a:moveTo>
                    <a:cubicBezTo>
                      <a:pt x="579" y="0"/>
                      <a:pt x="285" y="57"/>
                      <a:pt x="0" y="177"/>
                    </a:cubicBezTo>
                    <a:lnTo>
                      <a:pt x="50" y="202"/>
                    </a:lnTo>
                    <a:cubicBezTo>
                      <a:pt x="119" y="195"/>
                      <a:pt x="188" y="191"/>
                      <a:pt x="255" y="191"/>
                    </a:cubicBezTo>
                    <a:cubicBezTo>
                      <a:pt x="1311" y="191"/>
                      <a:pt x="2130" y="1093"/>
                      <a:pt x="2460" y="2085"/>
                    </a:cubicBezTo>
                    <a:cubicBezTo>
                      <a:pt x="2836" y="3139"/>
                      <a:pt x="3263" y="4143"/>
                      <a:pt x="3439" y="5247"/>
                    </a:cubicBezTo>
                    <a:cubicBezTo>
                      <a:pt x="3589" y="6351"/>
                      <a:pt x="3740" y="7456"/>
                      <a:pt x="3866" y="8560"/>
                    </a:cubicBezTo>
                    <a:cubicBezTo>
                      <a:pt x="4117" y="11145"/>
                      <a:pt x="4694" y="13680"/>
                      <a:pt x="5597" y="16115"/>
                    </a:cubicBezTo>
                    <a:cubicBezTo>
                      <a:pt x="5622" y="15563"/>
                      <a:pt x="5572" y="14985"/>
                      <a:pt x="5472" y="14433"/>
                    </a:cubicBezTo>
                    <a:cubicBezTo>
                      <a:pt x="5371" y="14132"/>
                      <a:pt x="5271" y="13806"/>
                      <a:pt x="5196" y="13505"/>
                    </a:cubicBezTo>
                    <a:cubicBezTo>
                      <a:pt x="5070" y="12727"/>
                      <a:pt x="4844" y="11948"/>
                      <a:pt x="4769" y="11170"/>
                    </a:cubicBezTo>
                    <a:cubicBezTo>
                      <a:pt x="4593" y="9740"/>
                      <a:pt x="4217" y="8284"/>
                      <a:pt x="4142" y="6904"/>
                    </a:cubicBezTo>
                    <a:cubicBezTo>
                      <a:pt x="4066" y="6201"/>
                      <a:pt x="4016" y="5473"/>
                      <a:pt x="4041" y="4770"/>
                    </a:cubicBezTo>
                    <a:cubicBezTo>
                      <a:pt x="4066" y="4017"/>
                      <a:pt x="3966" y="3390"/>
                      <a:pt x="3966" y="2712"/>
                    </a:cubicBezTo>
                    <a:cubicBezTo>
                      <a:pt x="3916" y="1156"/>
                      <a:pt x="3313" y="378"/>
                      <a:pt x="1481" y="77"/>
                    </a:cubicBezTo>
                    <a:cubicBezTo>
                      <a:pt x="1279" y="26"/>
                      <a:pt x="1076" y="0"/>
                      <a:pt x="8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8D39F">
                      <a:alpha val="4784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3" name="Google Shape;863;p44"/>
            <p:cNvSpPr/>
            <p:nvPr/>
          </p:nvSpPr>
          <p:spPr>
            <a:xfrm>
              <a:off x="7207369" y="3003479"/>
              <a:ext cx="146579" cy="300506"/>
            </a:xfrm>
            <a:custGeom>
              <a:avLst/>
              <a:gdLst/>
              <a:ahLst/>
              <a:cxnLst/>
              <a:rect l="l" t="t" r="r" b="b"/>
              <a:pathLst>
                <a:path w="3012" h="6175" extrusionOk="0">
                  <a:moveTo>
                    <a:pt x="2159" y="1"/>
                  </a:moveTo>
                  <a:cubicBezTo>
                    <a:pt x="1606" y="829"/>
                    <a:pt x="1355" y="1958"/>
                    <a:pt x="1029" y="2812"/>
                  </a:cubicBezTo>
                  <a:cubicBezTo>
                    <a:pt x="603" y="3916"/>
                    <a:pt x="276" y="5046"/>
                    <a:pt x="0" y="6175"/>
                  </a:cubicBezTo>
                  <a:cubicBezTo>
                    <a:pt x="502" y="5723"/>
                    <a:pt x="929" y="5196"/>
                    <a:pt x="1280" y="4619"/>
                  </a:cubicBezTo>
                  <a:cubicBezTo>
                    <a:pt x="1632" y="4016"/>
                    <a:pt x="3012" y="628"/>
                    <a:pt x="2159" y="1"/>
                  </a:cubicBezTo>
                  <a:close/>
                </a:path>
              </a:pathLst>
            </a:custGeom>
            <a:solidFill>
              <a:srgbClr val="F8D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4" name="Google Shape;864;p44"/>
            <p:cNvGrpSpPr/>
            <p:nvPr/>
          </p:nvGrpSpPr>
          <p:grpSpPr>
            <a:xfrm>
              <a:off x="7142596" y="1105398"/>
              <a:ext cx="1266701" cy="2546737"/>
              <a:chOff x="3196625" y="2823925"/>
              <a:chExt cx="650725" cy="1308300"/>
            </a:xfrm>
          </p:grpSpPr>
          <p:sp>
            <p:nvSpPr>
              <p:cNvPr id="865" name="Google Shape;865;p44"/>
              <p:cNvSpPr/>
              <p:nvPr/>
            </p:nvSpPr>
            <p:spPr>
              <a:xfrm>
                <a:off x="3672875" y="2868475"/>
                <a:ext cx="116125" cy="592650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23706" extrusionOk="0">
                    <a:moveTo>
                      <a:pt x="2712" y="0"/>
                    </a:moveTo>
                    <a:cubicBezTo>
                      <a:pt x="2737" y="101"/>
                      <a:pt x="2737" y="176"/>
                      <a:pt x="2737" y="251"/>
                    </a:cubicBezTo>
                    <a:cubicBezTo>
                      <a:pt x="2737" y="753"/>
                      <a:pt x="2686" y="1255"/>
                      <a:pt x="2611" y="1732"/>
                    </a:cubicBezTo>
                    <a:cubicBezTo>
                      <a:pt x="2561" y="2008"/>
                      <a:pt x="2511" y="2259"/>
                      <a:pt x="2436" y="2535"/>
                    </a:cubicBezTo>
                    <a:cubicBezTo>
                      <a:pt x="2210" y="3238"/>
                      <a:pt x="2034" y="3966"/>
                      <a:pt x="1959" y="4694"/>
                    </a:cubicBezTo>
                    <a:cubicBezTo>
                      <a:pt x="1858" y="5547"/>
                      <a:pt x="2009" y="6400"/>
                      <a:pt x="1959" y="7254"/>
                    </a:cubicBezTo>
                    <a:cubicBezTo>
                      <a:pt x="1808" y="9488"/>
                      <a:pt x="1582" y="11746"/>
                      <a:pt x="1256" y="13955"/>
                    </a:cubicBezTo>
                    <a:cubicBezTo>
                      <a:pt x="879" y="16415"/>
                      <a:pt x="603" y="18975"/>
                      <a:pt x="302" y="21384"/>
                    </a:cubicBezTo>
                    <a:cubicBezTo>
                      <a:pt x="177" y="22137"/>
                      <a:pt x="76" y="22890"/>
                      <a:pt x="1" y="23643"/>
                    </a:cubicBezTo>
                    <a:cubicBezTo>
                      <a:pt x="174" y="23685"/>
                      <a:pt x="351" y="23705"/>
                      <a:pt x="528" y="23705"/>
                    </a:cubicBezTo>
                    <a:cubicBezTo>
                      <a:pt x="991" y="23705"/>
                      <a:pt x="1452" y="23564"/>
                      <a:pt x="1833" y="23292"/>
                    </a:cubicBezTo>
                    <a:cubicBezTo>
                      <a:pt x="2210" y="23016"/>
                      <a:pt x="2436" y="22439"/>
                      <a:pt x="2636" y="22037"/>
                    </a:cubicBezTo>
                    <a:cubicBezTo>
                      <a:pt x="2887" y="21560"/>
                      <a:pt x="3088" y="21033"/>
                      <a:pt x="3188" y="20506"/>
                    </a:cubicBezTo>
                    <a:cubicBezTo>
                      <a:pt x="3264" y="20079"/>
                      <a:pt x="3364" y="19653"/>
                      <a:pt x="3439" y="19201"/>
                    </a:cubicBezTo>
                    <a:cubicBezTo>
                      <a:pt x="3590" y="18448"/>
                      <a:pt x="3690" y="17670"/>
                      <a:pt x="3690" y="16867"/>
                    </a:cubicBezTo>
                    <a:cubicBezTo>
                      <a:pt x="3690" y="15637"/>
                      <a:pt x="3741" y="14382"/>
                      <a:pt x="3841" y="13177"/>
                    </a:cubicBezTo>
                    <a:cubicBezTo>
                      <a:pt x="3941" y="11972"/>
                      <a:pt x="4268" y="10818"/>
                      <a:pt x="4368" y="9613"/>
                    </a:cubicBezTo>
                    <a:cubicBezTo>
                      <a:pt x="4418" y="9011"/>
                      <a:pt x="4519" y="8433"/>
                      <a:pt x="4519" y="7831"/>
                    </a:cubicBezTo>
                    <a:cubicBezTo>
                      <a:pt x="4519" y="7254"/>
                      <a:pt x="4469" y="5572"/>
                      <a:pt x="4519" y="5020"/>
                    </a:cubicBezTo>
                    <a:cubicBezTo>
                      <a:pt x="4594" y="3916"/>
                      <a:pt x="4644" y="1105"/>
                      <a:pt x="3490" y="402"/>
                    </a:cubicBezTo>
                    <a:cubicBezTo>
                      <a:pt x="3264" y="226"/>
                      <a:pt x="2988" y="101"/>
                      <a:pt x="27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4"/>
              <p:cNvSpPr/>
              <p:nvPr/>
            </p:nvSpPr>
            <p:spPr>
              <a:xfrm>
                <a:off x="3672875" y="3091225"/>
                <a:ext cx="70300" cy="37015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14806" extrusionOk="0">
                    <a:moveTo>
                      <a:pt x="1833" y="0"/>
                    </a:moveTo>
                    <a:lnTo>
                      <a:pt x="1833" y="0"/>
                    </a:lnTo>
                    <a:cubicBezTo>
                      <a:pt x="1683" y="1707"/>
                      <a:pt x="1507" y="3389"/>
                      <a:pt x="1256" y="5045"/>
                    </a:cubicBezTo>
                    <a:cubicBezTo>
                      <a:pt x="879" y="7505"/>
                      <a:pt x="603" y="10065"/>
                      <a:pt x="277" y="12474"/>
                    </a:cubicBezTo>
                    <a:cubicBezTo>
                      <a:pt x="177" y="13227"/>
                      <a:pt x="76" y="14005"/>
                      <a:pt x="1" y="14758"/>
                    </a:cubicBezTo>
                    <a:cubicBezTo>
                      <a:pt x="158" y="14790"/>
                      <a:pt x="318" y="14805"/>
                      <a:pt x="478" y="14805"/>
                    </a:cubicBezTo>
                    <a:cubicBezTo>
                      <a:pt x="958" y="14805"/>
                      <a:pt x="1438" y="14664"/>
                      <a:pt x="1833" y="14382"/>
                    </a:cubicBezTo>
                    <a:cubicBezTo>
                      <a:pt x="2185" y="14106"/>
                      <a:pt x="2436" y="13529"/>
                      <a:pt x="2636" y="13127"/>
                    </a:cubicBezTo>
                    <a:cubicBezTo>
                      <a:pt x="2712" y="13052"/>
                      <a:pt x="2762" y="12926"/>
                      <a:pt x="2812" y="12826"/>
                    </a:cubicBezTo>
                    <a:cubicBezTo>
                      <a:pt x="2561" y="11445"/>
                      <a:pt x="2260" y="10090"/>
                      <a:pt x="2134" y="8710"/>
                    </a:cubicBezTo>
                    <a:cubicBezTo>
                      <a:pt x="1883" y="5823"/>
                      <a:pt x="1758" y="2912"/>
                      <a:pt x="183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4"/>
              <p:cNvSpPr/>
              <p:nvPr/>
            </p:nvSpPr>
            <p:spPr>
              <a:xfrm>
                <a:off x="3738150" y="2869100"/>
                <a:ext cx="50850" cy="479400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19176" extrusionOk="0">
                    <a:moveTo>
                      <a:pt x="101" y="0"/>
                    </a:moveTo>
                    <a:cubicBezTo>
                      <a:pt x="126" y="76"/>
                      <a:pt x="126" y="151"/>
                      <a:pt x="126" y="226"/>
                    </a:cubicBezTo>
                    <a:cubicBezTo>
                      <a:pt x="126" y="728"/>
                      <a:pt x="75" y="1230"/>
                      <a:pt x="0" y="1707"/>
                    </a:cubicBezTo>
                    <a:cubicBezTo>
                      <a:pt x="201" y="1858"/>
                      <a:pt x="377" y="2058"/>
                      <a:pt x="452" y="2309"/>
                    </a:cubicBezTo>
                    <a:cubicBezTo>
                      <a:pt x="678" y="3012"/>
                      <a:pt x="552" y="4041"/>
                      <a:pt x="628" y="4769"/>
                    </a:cubicBezTo>
                    <a:cubicBezTo>
                      <a:pt x="753" y="6275"/>
                      <a:pt x="728" y="7806"/>
                      <a:pt x="728" y="9337"/>
                    </a:cubicBezTo>
                    <a:cubicBezTo>
                      <a:pt x="728" y="12424"/>
                      <a:pt x="577" y="15587"/>
                      <a:pt x="803" y="18674"/>
                    </a:cubicBezTo>
                    <a:cubicBezTo>
                      <a:pt x="803" y="18849"/>
                      <a:pt x="828" y="19025"/>
                      <a:pt x="828" y="19176"/>
                    </a:cubicBezTo>
                    <a:cubicBezTo>
                      <a:pt x="979" y="18423"/>
                      <a:pt x="1079" y="17645"/>
                      <a:pt x="1079" y="16842"/>
                    </a:cubicBezTo>
                    <a:cubicBezTo>
                      <a:pt x="1079" y="15612"/>
                      <a:pt x="1130" y="14357"/>
                      <a:pt x="1230" y="13152"/>
                    </a:cubicBezTo>
                    <a:cubicBezTo>
                      <a:pt x="1330" y="11947"/>
                      <a:pt x="1657" y="10793"/>
                      <a:pt x="1757" y="9588"/>
                    </a:cubicBezTo>
                    <a:cubicBezTo>
                      <a:pt x="1807" y="8986"/>
                      <a:pt x="1908" y="8408"/>
                      <a:pt x="1908" y="7806"/>
                    </a:cubicBezTo>
                    <a:cubicBezTo>
                      <a:pt x="1908" y="7229"/>
                      <a:pt x="1858" y="5547"/>
                      <a:pt x="1908" y="4995"/>
                    </a:cubicBezTo>
                    <a:cubicBezTo>
                      <a:pt x="1983" y="3891"/>
                      <a:pt x="2033" y="1080"/>
                      <a:pt x="879" y="377"/>
                    </a:cubicBezTo>
                    <a:cubicBezTo>
                      <a:pt x="653" y="201"/>
                      <a:pt x="377" y="76"/>
                      <a:pt x="10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8D39F">
                      <a:alpha val="4784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4"/>
              <p:cNvSpPr/>
              <p:nvPr/>
            </p:nvSpPr>
            <p:spPr>
              <a:xfrm>
                <a:off x="3213575" y="3677275"/>
                <a:ext cx="633775" cy="454950"/>
              </a:xfrm>
              <a:custGeom>
                <a:avLst/>
                <a:gdLst/>
                <a:ahLst/>
                <a:cxnLst/>
                <a:rect l="l" t="t" r="r" b="b"/>
                <a:pathLst>
                  <a:path w="25351" h="18198" extrusionOk="0">
                    <a:moveTo>
                      <a:pt x="24974" y="7254"/>
                    </a:moveTo>
                    <a:cubicBezTo>
                      <a:pt x="24798" y="7731"/>
                      <a:pt x="24547" y="8208"/>
                      <a:pt x="24296" y="8660"/>
                    </a:cubicBezTo>
                    <a:cubicBezTo>
                      <a:pt x="24171" y="8885"/>
                      <a:pt x="24020" y="9086"/>
                      <a:pt x="23870" y="9312"/>
                    </a:cubicBezTo>
                    <a:cubicBezTo>
                      <a:pt x="22790" y="10843"/>
                      <a:pt x="21234" y="11671"/>
                      <a:pt x="19728" y="12726"/>
                    </a:cubicBezTo>
                    <a:cubicBezTo>
                      <a:pt x="17996" y="13930"/>
                      <a:pt x="16089" y="14432"/>
                      <a:pt x="14282" y="15386"/>
                    </a:cubicBezTo>
                    <a:cubicBezTo>
                      <a:pt x="12148" y="16515"/>
                      <a:pt x="9438" y="16917"/>
                      <a:pt x="7078" y="17294"/>
                    </a:cubicBezTo>
                    <a:cubicBezTo>
                      <a:pt x="4895" y="17645"/>
                      <a:pt x="2285" y="18197"/>
                      <a:pt x="101" y="17971"/>
                    </a:cubicBezTo>
                    <a:cubicBezTo>
                      <a:pt x="1" y="16817"/>
                      <a:pt x="176" y="15687"/>
                      <a:pt x="176" y="14508"/>
                    </a:cubicBezTo>
                    <a:cubicBezTo>
                      <a:pt x="201" y="13453"/>
                      <a:pt x="352" y="12374"/>
                      <a:pt x="603" y="11345"/>
                    </a:cubicBezTo>
                    <a:cubicBezTo>
                      <a:pt x="603" y="11220"/>
                      <a:pt x="628" y="11119"/>
                      <a:pt x="653" y="11019"/>
                    </a:cubicBezTo>
                    <a:cubicBezTo>
                      <a:pt x="929" y="9889"/>
                      <a:pt x="1256" y="8760"/>
                      <a:pt x="1682" y="7681"/>
                    </a:cubicBezTo>
                    <a:cubicBezTo>
                      <a:pt x="1983" y="6802"/>
                      <a:pt x="2259" y="5673"/>
                      <a:pt x="2812" y="4845"/>
                    </a:cubicBezTo>
                    <a:cubicBezTo>
                      <a:pt x="3012" y="4518"/>
                      <a:pt x="3289" y="4242"/>
                      <a:pt x="3640" y="4041"/>
                    </a:cubicBezTo>
                    <a:cubicBezTo>
                      <a:pt x="4995" y="4041"/>
                      <a:pt x="6928" y="3866"/>
                      <a:pt x="8208" y="3464"/>
                    </a:cubicBezTo>
                    <a:cubicBezTo>
                      <a:pt x="9463" y="3063"/>
                      <a:pt x="10818" y="2661"/>
                      <a:pt x="12123" y="2284"/>
                    </a:cubicBezTo>
                    <a:cubicBezTo>
                      <a:pt x="13077" y="2008"/>
                      <a:pt x="14056" y="1657"/>
                      <a:pt x="14985" y="1281"/>
                    </a:cubicBezTo>
                    <a:cubicBezTo>
                      <a:pt x="15487" y="1105"/>
                      <a:pt x="15963" y="904"/>
                      <a:pt x="16440" y="653"/>
                    </a:cubicBezTo>
                    <a:cubicBezTo>
                      <a:pt x="16691" y="502"/>
                      <a:pt x="16992" y="126"/>
                      <a:pt x="17243" y="51"/>
                    </a:cubicBezTo>
                    <a:cubicBezTo>
                      <a:pt x="17469" y="1"/>
                      <a:pt x="17695" y="26"/>
                      <a:pt x="17871" y="126"/>
                    </a:cubicBezTo>
                    <a:cubicBezTo>
                      <a:pt x="18323" y="377"/>
                      <a:pt x="18749" y="703"/>
                      <a:pt x="19126" y="1055"/>
                    </a:cubicBezTo>
                    <a:cubicBezTo>
                      <a:pt x="19753" y="1506"/>
                      <a:pt x="20356" y="1983"/>
                      <a:pt x="21008" y="2435"/>
                    </a:cubicBezTo>
                    <a:cubicBezTo>
                      <a:pt x="22238" y="3314"/>
                      <a:pt x="23393" y="4267"/>
                      <a:pt x="24497" y="5296"/>
                    </a:cubicBezTo>
                    <a:cubicBezTo>
                      <a:pt x="25225" y="5999"/>
                      <a:pt x="25350" y="6350"/>
                      <a:pt x="24974" y="72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4"/>
              <p:cNvSpPr/>
              <p:nvPr/>
            </p:nvSpPr>
            <p:spPr>
              <a:xfrm>
                <a:off x="3660325" y="3681050"/>
                <a:ext cx="187025" cy="212725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8509" extrusionOk="0">
                    <a:moveTo>
                      <a:pt x="1" y="0"/>
                    </a:moveTo>
                    <a:cubicBezTo>
                      <a:pt x="227" y="2384"/>
                      <a:pt x="1406" y="4417"/>
                      <a:pt x="3038" y="6174"/>
                    </a:cubicBezTo>
                    <a:cubicBezTo>
                      <a:pt x="4042" y="7128"/>
                      <a:pt x="5171" y="7931"/>
                      <a:pt x="6426" y="8509"/>
                    </a:cubicBezTo>
                    <a:cubicBezTo>
                      <a:pt x="6677" y="8057"/>
                      <a:pt x="6928" y="7580"/>
                      <a:pt x="7104" y="7103"/>
                    </a:cubicBezTo>
                    <a:cubicBezTo>
                      <a:pt x="7480" y="6199"/>
                      <a:pt x="7355" y="5848"/>
                      <a:pt x="6627" y="5170"/>
                    </a:cubicBezTo>
                    <a:cubicBezTo>
                      <a:pt x="5523" y="4141"/>
                      <a:pt x="4368" y="3188"/>
                      <a:pt x="3138" y="2309"/>
                    </a:cubicBezTo>
                    <a:cubicBezTo>
                      <a:pt x="2486" y="1857"/>
                      <a:pt x="1883" y="1406"/>
                      <a:pt x="1256" y="929"/>
                    </a:cubicBezTo>
                    <a:cubicBezTo>
                      <a:pt x="879" y="577"/>
                      <a:pt x="453" y="276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8D39F">
                      <a:alpha val="4784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4"/>
              <p:cNvSpPr/>
              <p:nvPr/>
            </p:nvSpPr>
            <p:spPr>
              <a:xfrm>
                <a:off x="3267550" y="3586925"/>
                <a:ext cx="402850" cy="303500"/>
              </a:xfrm>
              <a:custGeom>
                <a:avLst/>
                <a:gdLst/>
                <a:ahLst/>
                <a:cxnLst/>
                <a:rect l="l" t="t" r="r" b="b"/>
                <a:pathLst>
                  <a:path w="16114" h="12140" extrusionOk="0">
                    <a:moveTo>
                      <a:pt x="15185" y="0"/>
                    </a:moveTo>
                    <a:cubicBezTo>
                      <a:pt x="14884" y="0"/>
                      <a:pt x="14382" y="352"/>
                      <a:pt x="14081" y="452"/>
                    </a:cubicBezTo>
                    <a:cubicBezTo>
                      <a:pt x="12524" y="1029"/>
                      <a:pt x="10893" y="1456"/>
                      <a:pt x="9387" y="2184"/>
                    </a:cubicBezTo>
                    <a:cubicBezTo>
                      <a:pt x="7731" y="2962"/>
                      <a:pt x="6099" y="3765"/>
                      <a:pt x="4443" y="4518"/>
                    </a:cubicBezTo>
                    <a:cubicBezTo>
                      <a:pt x="3614" y="4945"/>
                      <a:pt x="2761" y="5271"/>
                      <a:pt x="1857" y="5522"/>
                    </a:cubicBezTo>
                    <a:cubicBezTo>
                      <a:pt x="1456" y="5597"/>
                      <a:pt x="126" y="6024"/>
                      <a:pt x="0" y="6200"/>
                    </a:cubicBezTo>
                    <a:cubicBezTo>
                      <a:pt x="0" y="7254"/>
                      <a:pt x="552" y="8208"/>
                      <a:pt x="803" y="9237"/>
                    </a:cubicBezTo>
                    <a:cubicBezTo>
                      <a:pt x="954" y="9864"/>
                      <a:pt x="1104" y="11044"/>
                      <a:pt x="1581" y="11496"/>
                    </a:cubicBezTo>
                    <a:cubicBezTo>
                      <a:pt x="2083" y="11972"/>
                      <a:pt x="3163" y="12073"/>
                      <a:pt x="3840" y="12123"/>
                    </a:cubicBezTo>
                    <a:cubicBezTo>
                      <a:pt x="3952" y="12134"/>
                      <a:pt x="4060" y="12140"/>
                      <a:pt x="4167" y="12140"/>
                    </a:cubicBezTo>
                    <a:cubicBezTo>
                      <a:pt x="4998" y="12140"/>
                      <a:pt x="5700" y="11821"/>
                      <a:pt x="6501" y="11621"/>
                    </a:cubicBezTo>
                    <a:cubicBezTo>
                      <a:pt x="8007" y="11295"/>
                      <a:pt x="9387" y="10617"/>
                      <a:pt x="10567" y="9663"/>
                    </a:cubicBezTo>
                    <a:cubicBezTo>
                      <a:pt x="11822" y="8634"/>
                      <a:pt x="13252" y="7831"/>
                      <a:pt x="14281" y="6501"/>
                    </a:cubicBezTo>
                    <a:cubicBezTo>
                      <a:pt x="15110" y="5447"/>
                      <a:pt x="15687" y="4242"/>
                      <a:pt x="15988" y="2937"/>
                    </a:cubicBezTo>
                    <a:cubicBezTo>
                      <a:pt x="16114" y="2234"/>
                      <a:pt x="15762" y="1431"/>
                      <a:pt x="15662" y="778"/>
                    </a:cubicBezTo>
                    <a:cubicBezTo>
                      <a:pt x="15586" y="327"/>
                      <a:pt x="15687" y="25"/>
                      <a:pt x="151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4"/>
              <p:cNvSpPr/>
              <p:nvPr/>
            </p:nvSpPr>
            <p:spPr>
              <a:xfrm>
                <a:off x="3196625" y="2823925"/>
                <a:ext cx="545300" cy="944975"/>
              </a:xfrm>
              <a:custGeom>
                <a:avLst/>
                <a:gdLst/>
                <a:ahLst/>
                <a:cxnLst/>
                <a:rect l="l" t="t" r="r" b="b"/>
                <a:pathLst>
                  <a:path w="21812" h="37799" extrusionOk="0">
                    <a:moveTo>
                      <a:pt x="21009" y="6501"/>
                    </a:moveTo>
                    <a:cubicBezTo>
                      <a:pt x="20933" y="7354"/>
                      <a:pt x="21059" y="8208"/>
                      <a:pt x="21009" y="9061"/>
                    </a:cubicBezTo>
                    <a:cubicBezTo>
                      <a:pt x="20883" y="10768"/>
                      <a:pt x="20733" y="12449"/>
                      <a:pt x="20532" y="14156"/>
                    </a:cubicBezTo>
                    <a:cubicBezTo>
                      <a:pt x="20456" y="14683"/>
                      <a:pt x="20406" y="15235"/>
                      <a:pt x="20306" y="15762"/>
                    </a:cubicBezTo>
                    <a:cubicBezTo>
                      <a:pt x="19954" y="18222"/>
                      <a:pt x="19678" y="20782"/>
                      <a:pt x="19352" y="23191"/>
                    </a:cubicBezTo>
                    <a:cubicBezTo>
                      <a:pt x="19151" y="24672"/>
                      <a:pt x="18925" y="26128"/>
                      <a:pt x="19051" y="27634"/>
                    </a:cubicBezTo>
                    <a:cubicBezTo>
                      <a:pt x="19101" y="28462"/>
                      <a:pt x="19176" y="29290"/>
                      <a:pt x="19227" y="30094"/>
                    </a:cubicBezTo>
                    <a:cubicBezTo>
                      <a:pt x="19302" y="30922"/>
                      <a:pt x="18850" y="31198"/>
                      <a:pt x="18373" y="31800"/>
                    </a:cubicBezTo>
                    <a:cubicBezTo>
                      <a:pt x="17344" y="33080"/>
                      <a:pt x="16014" y="34059"/>
                      <a:pt x="14483" y="34662"/>
                    </a:cubicBezTo>
                    <a:cubicBezTo>
                      <a:pt x="12877" y="35239"/>
                      <a:pt x="11471" y="35942"/>
                      <a:pt x="9840" y="36494"/>
                    </a:cubicBezTo>
                    <a:cubicBezTo>
                      <a:pt x="8459" y="37021"/>
                      <a:pt x="7029" y="37422"/>
                      <a:pt x="5573" y="37648"/>
                    </a:cubicBezTo>
                    <a:cubicBezTo>
                      <a:pt x="4644" y="37799"/>
                      <a:pt x="3716" y="37749"/>
                      <a:pt x="2837" y="37523"/>
                    </a:cubicBezTo>
                    <a:cubicBezTo>
                      <a:pt x="2109" y="37347"/>
                      <a:pt x="1206" y="37322"/>
                      <a:pt x="553" y="37021"/>
                    </a:cubicBezTo>
                    <a:cubicBezTo>
                      <a:pt x="478" y="36996"/>
                      <a:pt x="402" y="36920"/>
                      <a:pt x="327" y="36870"/>
                    </a:cubicBezTo>
                    <a:cubicBezTo>
                      <a:pt x="1" y="36469"/>
                      <a:pt x="528" y="35791"/>
                      <a:pt x="729" y="35214"/>
                    </a:cubicBezTo>
                    <a:cubicBezTo>
                      <a:pt x="955" y="34461"/>
                      <a:pt x="1130" y="33658"/>
                      <a:pt x="1256" y="32880"/>
                    </a:cubicBezTo>
                    <a:cubicBezTo>
                      <a:pt x="1406" y="32051"/>
                      <a:pt x="1507" y="31223"/>
                      <a:pt x="1632" y="30395"/>
                    </a:cubicBezTo>
                    <a:cubicBezTo>
                      <a:pt x="1708" y="29993"/>
                      <a:pt x="1908" y="29541"/>
                      <a:pt x="1959" y="29115"/>
                    </a:cubicBezTo>
                    <a:cubicBezTo>
                      <a:pt x="2009" y="28638"/>
                      <a:pt x="1758" y="28462"/>
                      <a:pt x="1632" y="28036"/>
                    </a:cubicBezTo>
                    <a:cubicBezTo>
                      <a:pt x="1457" y="27257"/>
                      <a:pt x="2009" y="26705"/>
                      <a:pt x="2210" y="26028"/>
                    </a:cubicBezTo>
                    <a:cubicBezTo>
                      <a:pt x="2410" y="25375"/>
                      <a:pt x="2335" y="24421"/>
                      <a:pt x="2335" y="23693"/>
                    </a:cubicBezTo>
                    <a:cubicBezTo>
                      <a:pt x="2335" y="22890"/>
                      <a:pt x="2210" y="22087"/>
                      <a:pt x="1959" y="21334"/>
                    </a:cubicBezTo>
                    <a:cubicBezTo>
                      <a:pt x="1858" y="20933"/>
                      <a:pt x="1908" y="20531"/>
                      <a:pt x="2084" y="20180"/>
                    </a:cubicBezTo>
                    <a:cubicBezTo>
                      <a:pt x="2235" y="19904"/>
                      <a:pt x="2435" y="19627"/>
                      <a:pt x="2661" y="19376"/>
                    </a:cubicBezTo>
                    <a:cubicBezTo>
                      <a:pt x="3590" y="18222"/>
                      <a:pt x="4167" y="17017"/>
                      <a:pt x="4970" y="15762"/>
                    </a:cubicBezTo>
                    <a:cubicBezTo>
                      <a:pt x="5322" y="15235"/>
                      <a:pt x="5673" y="14658"/>
                      <a:pt x="6000" y="14106"/>
                    </a:cubicBezTo>
                    <a:lnTo>
                      <a:pt x="6100" y="13930"/>
                    </a:lnTo>
                    <a:cubicBezTo>
                      <a:pt x="6502" y="13303"/>
                      <a:pt x="6351" y="12449"/>
                      <a:pt x="6075" y="11772"/>
                    </a:cubicBezTo>
                    <a:cubicBezTo>
                      <a:pt x="5774" y="11069"/>
                      <a:pt x="5623" y="10316"/>
                      <a:pt x="5598" y="9563"/>
                    </a:cubicBezTo>
                    <a:cubicBezTo>
                      <a:pt x="5598" y="9488"/>
                      <a:pt x="5598" y="9412"/>
                      <a:pt x="5598" y="9337"/>
                    </a:cubicBezTo>
                    <a:cubicBezTo>
                      <a:pt x="5623" y="8709"/>
                      <a:pt x="5899" y="8182"/>
                      <a:pt x="6200" y="7605"/>
                    </a:cubicBezTo>
                    <a:cubicBezTo>
                      <a:pt x="7681" y="4468"/>
                      <a:pt x="10116" y="2083"/>
                      <a:pt x="13404" y="979"/>
                    </a:cubicBezTo>
                    <a:cubicBezTo>
                      <a:pt x="14834" y="527"/>
                      <a:pt x="16315" y="226"/>
                      <a:pt x="17821" y="126"/>
                    </a:cubicBezTo>
                    <a:lnTo>
                      <a:pt x="17821" y="126"/>
                    </a:lnTo>
                    <a:lnTo>
                      <a:pt x="18047" y="101"/>
                    </a:lnTo>
                    <a:cubicBezTo>
                      <a:pt x="19026" y="0"/>
                      <a:pt x="21812" y="477"/>
                      <a:pt x="21812" y="2058"/>
                    </a:cubicBezTo>
                    <a:cubicBezTo>
                      <a:pt x="21787" y="2836"/>
                      <a:pt x="21686" y="3589"/>
                      <a:pt x="21486" y="4342"/>
                    </a:cubicBezTo>
                    <a:cubicBezTo>
                      <a:pt x="21260" y="5045"/>
                      <a:pt x="21109" y="5773"/>
                      <a:pt x="21009" y="650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4"/>
              <p:cNvSpPr/>
              <p:nvPr/>
            </p:nvSpPr>
            <p:spPr>
              <a:xfrm>
                <a:off x="3196625" y="3328400"/>
                <a:ext cx="263575" cy="416675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16667" extrusionOk="0">
                    <a:moveTo>
                      <a:pt x="2084" y="1"/>
                    </a:moveTo>
                    <a:cubicBezTo>
                      <a:pt x="1908" y="352"/>
                      <a:pt x="1858" y="754"/>
                      <a:pt x="1984" y="1130"/>
                    </a:cubicBezTo>
                    <a:cubicBezTo>
                      <a:pt x="2210" y="1908"/>
                      <a:pt x="2335" y="2686"/>
                      <a:pt x="2335" y="3489"/>
                    </a:cubicBezTo>
                    <a:cubicBezTo>
                      <a:pt x="2335" y="4242"/>
                      <a:pt x="2410" y="5196"/>
                      <a:pt x="2210" y="5849"/>
                    </a:cubicBezTo>
                    <a:cubicBezTo>
                      <a:pt x="2034" y="6501"/>
                      <a:pt x="1457" y="7078"/>
                      <a:pt x="1657" y="7857"/>
                    </a:cubicBezTo>
                    <a:cubicBezTo>
                      <a:pt x="1758" y="8283"/>
                      <a:pt x="2009" y="8434"/>
                      <a:pt x="1959" y="8936"/>
                    </a:cubicBezTo>
                    <a:cubicBezTo>
                      <a:pt x="1908" y="9337"/>
                      <a:pt x="1708" y="9789"/>
                      <a:pt x="1657" y="10216"/>
                    </a:cubicBezTo>
                    <a:cubicBezTo>
                      <a:pt x="1507" y="11044"/>
                      <a:pt x="1406" y="11872"/>
                      <a:pt x="1256" y="12675"/>
                    </a:cubicBezTo>
                    <a:cubicBezTo>
                      <a:pt x="1130" y="13479"/>
                      <a:pt x="955" y="14257"/>
                      <a:pt x="729" y="15035"/>
                    </a:cubicBezTo>
                    <a:cubicBezTo>
                      <a:pt x="528" y="15587"/>
                      <a:pt x="1" y="16265"/>
                      <a:pt x="327" y="16666"/>
                    </a:cubicBezTo>
                    <a:cubicBezTo>
                      <a:pt x="603" y="16365"/>
                      <a:pt x="804" y="16014"/>
                      <a:pt x="980" y="15637"/>
                    </a:cubicBezTo>
                    <a:cubicBezTo>
                      <a:pt x="1331" y="14859"/>
                      <a:pt x="1457" y="13905"/>
                      <a:pt x="1959" y="13203"/>
                    </a:cubicBezTo>
                    <a:cubicBezTo>
                      <a:pt x="2185" y="12926"/>
                      <a:pt x="2410" y="12625"/>
                      <a:pt x="2586" y="12324"/>
                    </a:cubicBezTo>
                    <a:cubicBezTo>
                      <a:pt x="2837" y="11948"/>
                      <a:pt x="3113" y="11596"/>
                      <a:pt x="3439" y="11245"/>
                    </a:cubicBezTo>
                    <a:cubicBezTo>
                      <a:pt x="3992" y="10492"/>
                      <a:pt x="4644" y="9814"/>
                      <a:pt x="5372" y="9212"/>
                    </a:cubicBezTo>
                    <a:cubicBezTo>
                      <a:pt x="6000" y="8710"/>
                      <a:pt x="6853" y="8409"/>
                      <a:pt x="7581" y="8158"/>
                    </a:cubicBezTo>
                    <a:cubicBezTo>
                      <a:pt x="7982" y="8007"/>
                      <a:pt x="8384" y="7907"/>
                      <a:pt x="8811" y="7831"/>
                    </a:cubicBezTo>
                    <a:cubicBezTo>
                      <a:pt x="9162" y="7731"/>
                      <a:pt x="9513" y="7656"/>
                      <a:pt x="9890" y="7606"/>
                    </a:cubicBezTo>
                    <a:cubicBezTo>
                      <a:pt x="10040" y="7028"/>
                      <a:pt x="9137" y="6677"/>
                      <a:pt x="8786" y="6501"/>
                    </a:cubicBezTo>
                    <a:cubicBezTo>
                      <a:pt x="8284" y="6250"/>
                      <a:pt x="7807" y="6024"/>
                      <a:pt x="7280" y="5824"/>
                    </a:cubicBezTo>
                    <a:cubicBezTo>
                      <a:pt x="6996" y="5729"/>
                      <a:pt x="6668" y="5707"/>
                      <a:pt x="6332" y="5707"/>
                    </a:cubicBezTo>
                    <a:cubicBezTo>
                      <a:pt x="6045" y="5707"/>
                      <a:pt x="5750" y="5723"/>
                      <a:pt x="5472" y="5723"/>
                    </a:cubicBezTo>
                    <a:cubicBezTo>
                      <a:pt x="4970" y="5723"/>
                      <a:pt x="4469" y="5820"/>
                      <a:pt x="3992" y="5820"/>
                    </a:cubicBezTo>
                    <a:cubicBezTo>
                      <a:pt x="3873" y="5820"/>
                      <a:pt x="3756" y="5813"/>
                      <a:pt x="3640" y="5798"/>
                    </a:cubicBezTo>
                    <a:cubicBezTo>
                      <a:pt x="4293" y="4744"/>
                      <a:pt x="5623" y="4292"/>
                      <a:pt x="6702" y="3891"/>
                    </a:cubicBezTo>
                    <a:cubicBezTo>
                      <a:pt x="7380" y="3640"/>
                      <a:pt x="8083" y="3414"/>
                      <a:pt x="8786" y="3213"/>
                    </a:cubicBezTo>
                    <a:cubicBezTo>
                      <a:pt x="9187" y="3113"/>
                      <a:pt x="10191" y="2812"/>
                      <a:pt x="10342" y="2310"/>
                    </a:cubicBezTo>
                    <a:cubicBezTo>
                      <a:pt x="10542" y="1632"/>
                      <a:pt x="9287" y="829"/>
                      <a:pt x="8811" y="578"/>
                    </a:cubicBezTo>
                    <a:cubicBezTo>
                      <a:pt x="8373" y="351"/>
                      <a:pt x="7777" y="291"/>
                      <a:pt x="7201" y="291"/>
                    </a:cubicBezTo>
                    <a:cubicBezTo>
                      <a:pt x="6885" y="291"/>
                      <a:pt x="6576" y="309"/>
                      <a:pt x="6301" y="327"/>
                    </a:cubicBezTo>
                    <a:cubicBezTo>
                      <a:pt x="5899" y="377"/>
                      <a:pt x="5548" y="452"/>
                      <a:pt x="5096" y="503"/>
                    </a:cubicBezTo>
                    <a:cubicBezTo>
                      <a:pt x="4644" y="528"/>
                      <a:pt x="4192" y="528"/>
                      <a:pt x="3716" y="528"/>
                    </a:cubicBezTo>
                    <a:cubicBezTo>
                      <a:pt x="3339" y="528"/>
                      <a:pt x="2937" y="452"/>
                      <a:pt x="2586" y="277"/>
                    </a:cubicBezTo>
                    <a:cubicBezTo>
                      <a:pt x="2410" y="201"/>
                      <a:pt x="2235" y="101"/>
                      <a:pt x="208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4"/>
              <p:cNvSpPr/>
              <p:nvPr/>
            </p:nvSpPr>
            <p:spPr>
              <a:xfrm>
                <a:off x="3336550" y="2953700"/>
                <a:ext cx="336350" cy="222875"/>
              </a:xfrm>
              <a:custGeom>
                <a:avLst/>
                <a:gdLst/>
                <a:ahLst/>
                <a:cxnLst/>
                <a:rect l="l" t="t" r="r" b="b"/>
                <a:pathLst>
                  <a:path w="13454" h="8915" extrusionOk="0">
                    <a:moveTo>
                      <a:pt x="7037" y="1"/>
                    </a:moveTo>
                    <a:cubicBezTo>
                      <a:pt x="6014" y="1"/>
                      <a:pt x="4979" y="314"/>
                      <a:pt x="4042" y="783"/>
                    </a:cubicBezTo>
                    <a:cubicBezTo>
                      <a:pt x="3289" y="1159"/>
                      <a:pt x="2410" y="1511"/>
                      <a:pt x="1783" y="2113"/>
                    </a:cubicBezTo>
                    <a:cubicBezTo>
                      <a:pt x="1356" y="2464"/>
                      <a:pt x="955" y="2866"/>
                      <a:pt x="603" y="3293"/>
                    </a:cubicBezTo>
                    <a:cubicBezTo>
                      <a:pt x="377" y="3569"/>
                      <a:pt x="177" y="3845"/>
                      <a:pt x="1" y="4146"/>
                    </a:cubicBezTo>
                    <a:cubicBezTo>
                      <a:pt x="1" y="4221"/>
                      <a:pt x="1" y="4297"/>
                      <a:pt x="1" y="4372"/>
                    </a:cubicBezTo>
                    <a:cubicBezTo>
                      <a:pt x="26" y="5125"/>
                      <a:pt x="177" y="5878"/>
                      <a:pt x="478" y="6581"/>
                    </a:cubicBezTo>
                    <a:cubicBezTo>
                      <a:pt x="754" y="7258"/>
                      <a:pt x="905" y="8086"/>
                      <a:pt x="503" y="8714"/>
                    </a:cubicBezTo>
                    <a:lnTo>
                      <a:pt x="403" y="8915"/>
                    </a:lnTo>
                    <a:lnTo>
                      <a:pt x="578" y="8865"/>
                    </a:lnTo>
                    <a:cubicBezTo>
                      <a:pt x="1030" y="8764"/>
                      <a:pt x="1683" y="8865"/>
                      <a:pt x="2084" y="8664"/>
                    </a:cubicBezTo>
                    <a:cubicBezTo>
                      <a:pt x="2310" y="8563"/>
                      <a:pt x="2335" y="8287"/>
                      <a:pt x="2461" y="8061"/>
                    </a:cubicBezTo>
                    <a:cubicBezTo>
                      <a:pt x="2737" y="7534"/>
                      <a:pt x="3088" y="7032"/>
                      <a:pt x="3364" y="6555"/>
                    </a:cubicBezTo>
                    <a:cubicBezTo>
                      <a:pt x="3615" y="6053"/>
                      <a:pt x="3690" y="5526"/>
                      <a:pt x="3941" y="5024"/>
                    </a:cubicBezTo>
                    <a:cubicBezTo>
                      <a:pt x="4193" y="4470"/>
                      <a:pt x="4659" y="4208"/>
                      <a:pt x="5172" y="4208"/>
                    </a:cubicBezTo>
                    <a:cubicBezTo>
                      <a:pt x="5426" y="4208"/>
                      <a:pt x="5692" y="4272"/>
                      <a:pt x="5949" y="4397"/>
                    </a:cubicBezTo>
                    <a:cubicBezTo>
                      <a:pt x="6627" y="4748"/>
                      <a:pt x="7154" y="5326"/>
                      <a:pt x="7505" y="6003"/>
                    </a:cubicBezTo>
                    <a:cubicBezTo>
                      <a:pt x="7656" y="6304"/>
                      <a:pt x="7782" y="6581"/>
                      <a:pt x="7957" y="6882"/>
                    </a:cubicBezTo>
                    <a:cubicBezTo>
                      <a:pt x="8053" y="7025"/>
                      <a:pt x="8057" y="7077"/>
                      <a:pt x="8112" y="7077"/>
                    </a:cubicBezTo>
                    <a:cubicBezTo>
                      <a:pt x="8144" y="7077"/>
                      <a:pt x="8192" y="7060"/>
                      <a:pt x="8284" y="7032"/>
                    </a:cubicBezTo>
                    <a:cubicBezTo>
                      <a:pt x="8459" y="6957"/>
                      <a:pt x="8635" y="6857"/>
                      <a:pt x="8786" y="6756"/>
                    </a:cubicBezTo>
                    <a:cubicBezTo>
                      <a:pt x="9488" y="6380"/>
                      <a:pt x="10191" y="6079"/>
                      <a:pt x="10919" y="5752"/>
                    </a:cubicBezTo>
                    <a:cubicBezTo>
                      <a:pt x="11295" y="5577"/>
                      <a:pt x="11722" y="5426"/>
                      <a:pt x="12099" y="5250"/>
                    </a:cubicBezTo>
                    <a:cubicBezTo>
                      <a:pt x="12450" y="5075"/>
                      <a:pt x="12977" y="4974"/>
                      <a:pt x="13278" y="4698"/>
                    </a:cubicBezTo>
                    <a:cubicBezTo>
                      <a:pt x="13454" y="4522"/>
                      <a:pt x="13404" y="4573"/>
                      <a:pt x="13303" y="4372"/>
                    </a:cubicBezTo>
                    <a:cubicBezTo>
                      <a:pt x="13228" y="4221"/>
                      <a:pt x="13178" y="4096"/>
                      <a:pt x="13103" y="3970"/>
                    </a:cubicBezTo>
                    <a:cubicBezTo>
                      <a:pt x="12927" y="3669"/>
                      <a:pt x="12751" y="3393"/>
                      <a:pt x="12525" y="3167"/>
                    </a:cubicBezTo>
                    <a:cubicBezTo>
                      <a:pt x="11998" y="2615"/>
                      <a:pt x="11421" y="2113"/>
                      <a:pt x="10793" y="1686"/>
                    </a:cubicBezTo>
                    <a:cubicBezTo>
                      <a:pt x="10216" y="1184"/>
                      <a:pt x="9564" y="733"/>
                      <a:pt x="8861" y="381"/>
                    </a:cubicBezTo>
                    <a:cubicBezTo>
                      <a:pt x="8274" y="116"/>
                      <a:pt x="7658" y="1"/>
                      <a:pt x="70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4"/>
              <p:cNvSpPr/>
              <p:nvPr/>
            </p:nvSpPr>
            <p:spPr>
              <a:xfrm>
                <a:off x="3642775" y="2825600"/>
                <a:ext cx="99775" cy="352225"/>
              </a:xfrm>
              <a:custGeom>
                <a:avLst/>
                <a:gdLst/>
                <a:ahLst/>
                <a:cxnLst/>
                <a:rect l="l" t="t" r="r" b="b"/>
                <a:pathLst>
                  <a:path w="3991" h="14089" extrusionOk="0">
                    <a:moveTo>
                      <a:pt x="442" y="1"/>
                    </a:moveTo>
                    <a:cubicBezTo>
                      <a:pt x="363" y="1"/>
                      <a:pt x="291" y="4"/>
                      <a:pt x="226" y="9"/>
                    </a:cubicBezTo>
                    <a:lnTo>
                      <a:pt x="0" y="34"/>
                    </a:lnTo>
                    <a:cubicBezTo>
                      <a:pt x="1757" y="1314"/>
                      <a:pt x="2184" y="4150"/>
                      <a:pt x="2485" y="6133"/>
                    </a:cubicBezTo>
                    <a:cubicBezTo>
                      <a:pt x="2736" y="7890"/>
                      <a:pt x="2535" y="9747"/>
                      <a:pt x="2686" y="11504"/>
                    </a:cubicBezTo>
                    <a:cubicBezTo>
                      <a:pt x="2736" y="12357"/>
                      <a:pt x="2736" y="13210"/>
                      <a:pt x="2686" y="14089"/>
                    </a:cubicBezTo>
                    <a:cubicBezTo>
                      <a:pt x="2887" y="12382"/>
                      <a:pt x="3037" y="10701"/>
                      <a:pt x="3163" y="8994"/>
                    </a:cubicBezTo>
                    <a:cubicBezTo>
                      <a:pt x="3213" y="8141"/>
                      <a:pt x="3087" y="7287"/>
                      <a:pt x="3163" y="6434"/>
                    </a:cubicBezTo>
                    <a:cubicBezTo>
                      <a:pt x="3263" y="5706"/>
                      <a:pt x="3439" y="4978"/>
                      <a:pt x="3665" y="4275"/>
                    </a:cubicBezTo>
                    <a:cubicBezTo>
                      <a:pt x="3865" y="3522"/>
                      <a:pt x="3966" y="2769"/>
                      <a:pt x="3991" y="1991"/>
                    </a:cubicBezTo>
                    <a:cubicBezTo>
                      <a:pt x="3991" y="514"/>
                      <a:pt x="1561" y="1"/>
                      <a:pt x="44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8D39F">
                      <a:alpha val="4784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2" name="Google Shape;862;p44"/>
            <p:cNvSpPr/>
            <p:nvPr/>
          </p:nvSpPr>
          <p:spPr>
            <a:xfrm>
              <a:off x="4806504" y="1625729"/>
              <a:ext cx="6089994" cy="4098281"/>
            </a:xfrm>
            <a:custGeom>
              <a:avLst/>
              <a:gdLst/>
              <a:ahLst/>
              <a:cxnLst/>
              <a:rect l="l" t="t" r="r" b="b"/>
              <a:pathLst>
                <a:path w="75824" h="51026" extrusionOk="0">
                  <a:moveTo>
                    <a:pt x="66186" y="6902"/>
                  </a:moveTo>
                  <a:cubicBezTo>
                    <a:pt x="65508" y="7731"/>
                    <a:pt x="63525" y="4618"/>
                    <a:pt x="63174" y="4066"/>
                  </a:cubicBezTo>
                  <a:cubicBezTo>
                    <a:pt x="62170" y="2385"/>
                    <a:pt x="61141" y="1004"/>
                    <a:pt x="59409" y="0"/>
                  </a:cubicBezTo>
                  <a:cubicBezTo>
                    <a:pt x="59234" y="1431"/>
                    <a:pt x="59459" y="2862"/>
                    <a:pt x="59158" y="4292"/>
                  </a:cubicBezTo>
                  <a:cubicBezTo>
                    <a:pt x="58983" y="5120"/>
                    <a:pt x="58957" y="6752"/>
                    <a:pt x="58104" y="7229"/>
                  </a:cubicBezTo>
                  <a:cubicBezTo>
                    <a:pt x="57979" y="6501"/>
                    <a:pt x="57401" y="5873"/>
                    <a:pt x="57100" y="5246"/>
                  </a:cubicBezTo>
                  <a:cubicBezTo>
                    <a:pt x="56749" y="6024"/>
                    <a:pt x="55770" y="7179"/>
                    <a:pt x="55820" y="8032"/>
                  </a:cubicBezTo>
                  <a:cubicBezTo>
                    <a:pt x="55820" y="7605"/>
                    <a:pt x="55996" y="6827"/>
                    <a:pt x="55544" y="6551"/>
                  </a:cubicBezTo>
                  <a:cubicBezTo>
                    <a:pt x="55017" y="6200"/>
                    <a:pt x="54565" y="7580"/>
                    <a:pt x="54289" y="8057"/>
                  </a:cubicBezTo>
                  <a:cubicBezTo>
                    <a:pt x="54113" y="8383"/>
                    <a:pt x="53837" y="9212"/>
                    <a:pt x="53461" y="9237"/>
                  </a:cubicBezTo>
                  <a:cubicBezTo>
                    <a:pt x="53386" y="9237"/>
                    <a:pt x="52457" y="8534"/>
                    <a:pt x="52256" y="8433"/>
                  </a:cubicBezTo>
                  <a:cubicBezTo>
                    <a:pt x="52005" y="8835"/>
                    <a:pt x="51779" y="9964"/>
                    <a:pt x="51152" y="10065"/>
                  </a:cubicBezTo>
                  <a:cubicBezTo>
                    <a:pt x="50474" y="10190"/>
                    <a:pt x="50324" y="9036"/>
                    <a:pt x="49646" y="9161"/>
                  </a:cubicBezTo>
                  <a:cubicBezTo>
                    <a:pt x="49571" y="9563"/>
                    <a:pt x="49219" y="10542"/>
                    <a:pt x="48943" y="10692"/>
                  </a:cubicBezTo>
                  <a:cubicBezTo>
                    <a:pt x="48818" y="10165"/>
                    <a:pt x="48190" y="10165"/>
                    <a:pt x="47738" y="10241"/>
                  </a:cubicBezTo>
                  <a:cubicBezTo>
                    <a:pt x="47663" y="11244"/>
                    <a:pt x="47688" y="12600"/>
                    <a:pt x="47111" y="13403"/>
                  </a:cubicBezTo>
                  <a:cubicBezTo>
                    <a:pt x="46257" y="12449"/>
                    <a:pt x="46032" y="14608"/>
                    <a:pt x="45906" y="15210"/>
                  </a:cubicBezTo>
                  <a:cubicBezTo>
                    <a:pt x="45279" y="14783"/>
                    <a:pt x="45003" y="15411"/>
                    <a:pt x="44902" y="15938"/>
                  </a:cubicBezTo>
                  <a:cubicBezTo>
                    <a:pt x="44827" y="16214"/>
                    <a:pt x="45003" y="16766"/>
                    <a:pt x="44877" y="17017"/>
                  </a:cubicBezTo>
                  <a:cubicBezTo>
                    <a:pt x="44701" y="17318"/>
                    <a:pt x="44400" y="17243"/>
                    <a:pt x="44149" y="17369"/>
                  </a:cubicBezTo>
                  <a:cubicBezTo>
                    <a:pt x="43823" y="17544"/>
                    <a:pt x="43848" y="17444"/>
                    <a:pt x="43597" y="17745"/>
                  </a:cubicBezTo>
                  <a:cubicBezTo>
                    <a:pt x="43446" y="17921"/>
                    <a:pt x="43396" y="18398"/>
                    <a:pt x="43170" y="18548"/>
                  </a:cubicBezTo>
                  <a:cubicBezTo>
                    <a:pt x="42769" y="18774"/>
                    <a:pt x="41765" y="18548"/>
                    <a:pt x="41288" y="18674"/>
                  </a:cubicBezTo>
                  <a:cubicBezTo>
                    <a:pt x="40510" y="18875"/>
                    <a:pt x="40610" y="19151"/>
                    <a:pt x="40133" y="19853"/>
                  </a:cubicBezTo>
                  <a:cubicBezTo>
                    <a:pt x="39682" y="20531"/>
                    <a:pt x="39380" y="20882"/>
                    <a:pt x="38678" y="20581"/>
                  </a:cubicBezTo>
                  <a:cubicBezTo>
                    <a:pt x="38351" y="20431"/>
                    <a:pt x="38351" y="20155"/>
                    <a:pt x="37950" y="20230"/>
                  </a:cubicBezTo>
                  <a:cubicBezTo>
                    <a:pt x="37724" y="20305"/>
                    <a:pt x="37071" y="21008"/>
                    <a:pt x="36871" y="21184"/>
                  </a:cubicBezTo>
                  <a:cubicBezTo>
                    <a:pt x="36343" y="21660"/>
                    <a:pt x="35992" y="22137"/>
                    <a:pt x="35365" y="22464"/>
                  </a:cubicBezTo>
                  <a:cubicBezTo>
                    <a:pt x="34863" y="22012"/>
                    <a:pt x="33909" y="20481"/>
                    <a:pt x="33106" y="20732"/>
                  </a:cubicBezTo>
                  <a:cubicBezTo>
                    <a:pt x="32052" y="21033"/>
                    <a:pt x="32403" y="22991"/>
                    <a:pt x="31550" y="23342"/>
                  </a:cubicBezTo>
                  <a:cubicBezTo>
                    <a:pt x="30922" y="23618"/>
                    <a:pt x="30972" y="23066"/>
                    <a:pt x="30470" y="22815"/>
                  </a:cubicBezTo>
                  <a:cubicBezTo>
                    <a:pt x="29717" y="22439"/>
                    <a:pt x="30019" y="22991"/>
                    <a:pt x="29466" y="23317"/>
                  </a:cubicBezTo>
                  <a:cubicBezTo>
                    <a:pt x="28462" y="23919"/>
                    <a:pt x="27910" y="21987"/>
                    <a:pt x="27032" y="21686"/>
                  </a:cubicBezTo>
                  <a:cubicBezTo>
                    <a:pt x="26906" y="21987"/>
                    <a:pt x="26856" y="22263"/>
                    <a:pt x="26756" y="22564"/>
                  </a:cubicBezTo>
                  <a:cubicBezTo>
                    <a:pt x="26354" y="20581"/>
                    <a:pt x="24773" y="22991"/>
                    <a:pt x="24171" y="23442"/>
                  </a:cubicBezTo>
                  <a:cubicBezTo>
                    <a:pt x="23970" y="23066"/>
                    <a:pt x="23819" y="22564"/>
                    <a:pt x="23518" y="22263"/>
                  </a:cubicBezTo>
                  <a:cubicBezTo>
                    <a:pt x="23392" y="22162"/>
                    <a:pt x="23016" y="22087"/>
                    <a:pt x="22865" y="21911"/>
                  </a:cubicBezTo>
                  <a:cubicBezTo>
                    <a:pt x="22564" y="22238"/>
                    <a:pt x="22489" y="22840"/>
                    <a:pt x="22138" y="23091"/>
                  </a:cubicBezTo>
                  <a:cubicBezTo>
                    <a:pt x="21811" y="23342"/>
                    <a:pt x="21610" y="23141"/>
                    <a:pt x="21033" y="23217"/>
                  </a:cubicBezTo>
                  <a:cubicBezTo>
                    <a:pt x="20105" y="23317"/>
                    <a:pt x="20105" y="24622"/>
                    <a:pt x="19276" y="24748"/>
                  </a:cubicBezTo>
                  <a:cubicBezTo>
                    <a:pt x="19201" y="24321"/>
                    <a:pt x="19000" y="23944"/>
                    <a:pt x="18699" y="23668"/>
                  </a:cubicBezTo>
                  <a:cubicBezTo>
                    <a:pt x="18573" y="23493"/>
                    <a:pt x="18398" y="23367"/>
                    <a:pt x="18222" y="23292"/>
                  </a:cubicBezTo>
                  <a:cubicBezTo>
                    <a:pt x="17996" y="23242"/>
                    <a:pt x="17896" y="23442"/>
                    <a:pt x="17795" y="23417"/>
                  </a:cubicBezTo>
                  <a:cubicBezTo>
                    <a:pt x="16917" y="23242"/>
                    <a:pt x="16566" y="22589"/>
                    <a:pt x="16264" y="21786"/>
                  </a:cubicBezTo>
                  <a:cubicBezTo>
                    <a:pt x="15587" y="21786"/>
                    <a:pt x="15637" y="23191"/>
                    <a:pt x="14984" y="23417"/>
                  </a:cubicBezTo>
                  <a:cubicBezTo>
                    <a:pt x="14583" y="23568"/>
                    <a:pt x="14633" y="23166"/>
                    <a:pt x="14156" y="23468"/>
                  </a:cubicBezTo>
                  <a:cubicBezTo>
                    <a:pt x="13955" y="23593"/>
                    <a:pt x="13654" y="24020"/>
                    <a:pt x="13453" y="24195"/>
                  </a:cubicBezTo>
                  <a:cubicBezTo>
                    <a:pt x="13127" y="24446"/>
                    <a:pt x="12976" y="24497"/>
                    <a:pt x="12826" y="24873"/>
                  </a:cubicBezTo>
                  <a:cubicBezTo>
                    <a:pt x="12575" y="25450"/>
                    <a:pt x="12826" y="25450"/>
                    <a:pt x="12223" y="25701"/>
                  </a:cubicBezTo>
                  <a:cubicBezTo>
                    <a:pt x="11370" y="26078"/>
                    <a:pt x="11069" y="26103"/>
                    <a:pt x="10416" y="26881"/>
                  </a:cubicBezTo>
                  <a:cubicBezTo>
                    <a:pt x="10140" y="27207"/>
                    <a:pt x="9864" y="27534"/>
                    <a:pt x="9613" y="27860"/>
                  </a:cubicBezTo>
                  <a:cubicBezTo>
                    <a:pt x="9513" y="27985"/>
                    <a:pt x="9438" y="28312"/>
                    <a:pt x="9287" y="28362"/>
                  </a:cubicBezTo>
                  <a:cubicBezTo>
                    <a:pt x="9061" y="28462"/>
                    <a:pt x="8986" y="28261"/>
                    <a:pt x="8785" y="28287"/>
                  </a:cubicBezTo>
                  <a:cubicBezTo>
                    <a:pt x="8584" y="28337"/>
                    <a:pt x="8434" y="28161"/>
                    <a:pt x="8208" y="28236"/>
                  </a:cubicBezTo>
                  <a:cubicBezTo>
                    <a:pt x="8132" y="28261"/>
                    <a:pt x="8032" y="28563"/>
                    <a:pt x="7932" y="28663"/>
                  </a:cubicBezTo>
                  <a:cubicBezTo>
                    <a:pt x="7555" y="28864"/>
                    <a:pt x="7179" y="29040"/>
                    <a:pt x="6752" y="29140"/>
                  </a:cubicBezTo>
                  <a:cubicBezTo>
                    <a:pt x="5974" y="29416"/>
                    <a:pt x="5547" y="29868"/>
                    <a:pt x="4945" y="30445"/>
                  </a:cubicBezTo>
                  <a:cubicBezTo>
                    <a:pt x="4593" y="30796"/>
                    <a:pt x="4167" y="31123"/>
                    <a:pt x="3790" y="31424"/>
                  </a:cubicBezTo>
                  <a:cubicBezTo>
                    <a:pt x="3539" y="31625"/>
                    <a:pt x="3113" y="32152"/>
                    <a:pt x="2837" y="32252"/>
                  </a:cubicBezTo>
                  <a:cubicBezTo>
                    <a:pt x="2084" y="31349"/>
                    <a:pt x="1331" y="31876"/>
                    <a:pt x="804" y="32855"/>
                  </a:cubicBezTo>
                  <a:cubicBezTo>
                    <a:pt x="0" y="34310"/>
                    <a:pt x="1531" y="35314"/>
                    <a:pt x="2586" y="36142"/>
                  </a:cubicBezTo>
                  <a:cubicBezTo>
                    <a:pt x="3866" y="37171"/>
                    <a:pt x="4995" y="38502"/>
                    <a:pt x="6175" y="39631"/>
                  </a:cubicBezTo>
                  <a:cubicBezTo>
                    <a:pt x="7681" y="41087"/>
                    <a:pt x="9438" y="42317"/>
                    <a:pt x="10818" y="43898"/>
                  </a:cubicBezTo>
                  <a:cubicBezTo>
                    <a:pt x="12776" y="46182"/>
                    <a:pt x="14859" y="47136"/>
                    <a:pt x="17595" y="48215"/>
                  </a:cubicBezTo>
                  <a:cubicBezTo>
                    <a:pt x="19126" y="48817"/>
                    <a:pt x="20556" y="48918"/>
                    <a:pt x="22138" y="49144"/>
                  </a:cubicBezTo>
                  <a:cubicBezTo>
                    <a:pt x="22966" y="49269"/>
                    <a:pt x="23794" y="49420"/>
                    <a:pt x="24622" y="49545"/>
                  </a:cubicBezTo>
                  <a:cubicBezTo>
                    <a:pt x="25877" y="49721"/>
                    <a:pt x="27132" y="49595"/>
                    <a:pt x="28437" y="49646"/>
                  </a:cubicBezTo>
                  <a:cubicBezTo>
                    <a:pt x="29918" y="49746"/>
                    <a:pt x="31324" y="50148"/>
                    <a:pt x="32830" y="50148"/>
                  </a:cubicBezTo>
                  <a:cubicBezTo>
                    <a:pt x="34461" y="50148"/>
                    <a:pt x="36092" y="50248"/>
                    <a:pt x="37724" y="50449"/>
                  </a:cubicBezTo>
                  <a:cubicBezTo>
                    <a:pt x="39782" y="50700"/>
                    <a:pt x="41790" y="51026"/>
                    <a:pt x="43873" y="50700"/>
                  </a:cubicBezTo>
                  <a:cubicBezTo>
                    <a:pt x="46232" y="50298"/>
                    <a:pt x="48516" y="49620"/>
                    <a:pt x="50700" y="48717"/>
                  </a:cubicBezTo>
                  <a:cubicBezTo>
                    <a:pt x="57502" y="46107"/>
                    <a:pt x="62973" y="40936"/>
                    <a:pt x="68570" y="36444"/>
                  </a:cubicBezTo>
                  <a:cubicBezTo>
                    <a:pt x="69750" y="35515"/>
                    <a:pt x="71256" y="34913"/>
                    <a:pt x="72260" y="33783"/>
                  </a:cubicBezTo>
                  <a:cubicBezTo>
                    <a:pt x="73038" y="32829"/>
                    <a:pt x="73716" y="31775"/>
                    <a:pt x="74268" y="30696"/>
                  </a:cubicBezTo>
                  <a:cubicBezTo>
                    <a:pt x="74945" y="29441"/>
                    <a:pt x="75096" y="28186"/>
                    <a:pt x="75372" y="26781"/>
                  </a:cubicBezTo>
                  <a:cubicBezTo>
                    <a:pt x="75698" y="25149"/>
                    <a:pt x="75824" y="23468"/>
                    <a:pt x="75698" y="21786"/>
                  </a:cubicBezTo>
                  <a:cubicBezTo>
                    <a:pt x="75447" y="19176"/>
                    <a:pt x="74393" y="16917"/>
                    <a:pt x="73540" y="14532"/>
                  </a:cubicBezTo>
                  <a:cubicBezTo>
                    <a:pt x="73113" y="13328"/>
                    <a:pt x="72586" y="12073"/>
                    <a:pt x="71657" y="11144"/>
                  </a:cubicBezTo>
                  <a:cubicBezTo>
                    <a:pt x="71030" y="10517"/>
                    <a:pt x="70126" y="9990"/>
                    <a:pt x="69399" y="9488"/>
                  </a:cubicBezTo>
                  <a:cubicBezTo>
                    <a:pt x="68897" y="9136"/>
                    <a:pt x="68244" y="8534"/>
                    <a:pt x="67642" y="8408"/>
                  </a:cubicBezTo>
                  <a:cubicBezTo>
                    <a:pt x="67591" y="8182"/>
                    <a:pt x="67391" y="7982"/>
                    <a:pt x="67165" y="7931"/>
                  </a:cubicBezTo>
                  <a:cubicBezTo>
                    <a:pt x="67140" y="7731"/>
                    <a:pt x="67039" y="7530"/>
                    <a:pt x="66889" y="735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684;p71">
            <a:extLst>
              <a:ext uri="{FF2B5EF4-FFF2-40B4-BE49-F238E27FC236}">
                <a16:creationId xmlns:a16="http://schemas.microsoft.com/office/drawing/2014/main" id="{DC8A0B07-B369-4E9E-556A-FA9642F72CA3}"/>
              </a:ext>
            </a:extLst>
          </p:cNvPr>
          <p:cNvSpPr/>
          <p:nvPr/>
        </p:nvSpPr>
        <p:spPr>
          <a:xfrm flipH="1">
            <a:off x="-371" y="2788187"/>
            <a:ext cx="2700244" cy="2355542"/>
          </a:xfrm>
          <a:custGeom>
            <a:avLst/>
            <a:gdLst/>
            <a:ahLst/>
            <a:cxnLst/>
            <a:rect l="l" t="t" r="r" b="b"/>
            <a:pathLst>
              <a:path w="192039" h="167524" extrusionOk="0">
                <a:moveTo>
                  <a:pt x="192039" y="0"/>
                </a:moveTo>
                <a:lnTo>
                  <a:pt x="183587" y="21901"/>
                </a:lnTo>
                <a:lnTo>
                  <a:pt x="182700" y="34439"/>
                </a:lnTo>
                <a:lnTo>
                  <a:pt x="173944" y="58534"/>
                </a:lnTo>
                <a:lnTo>
                  <a:pt x="161616" y="78800"/>
                </a:lnTo>
                <a:lnTo>
                  <a:pt x="145342" y="93113"/>
                </a:lnTo>
                <a:lnTo>
                  <a:pt x="123278" y="105464"/>
                </a:lnTo>
                <a:lnTo>
                  <a:pt x="105440" y="138058"/>
                </a:lnTo>
                <a:lnTo>
                  <a:pt x="81999" y="148261"/>
                </a:lnTo>
                <a:lnTo>
                  <a:pt x="60635" y="148261"/>
                </a:lnTo>
                <a:lnTo>
                  <a:pt x="0" y="167523"/>
                </a:lnTo>
                <a:lnTo>
                  <a:pt x="192039" y="167523"/>
                </a:lnTo>
                <a:lnTo>
                  <a:pt x="192039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685;p71">
            <a:extLst>
              <a:ext uri="{FF2B5EF4-FFF2-40B4-BE49-F238E27FC236}">
                <a16:creationId xmlns:a16="http://schemas.microsoft.com/office/drawing/2014/main" id="{B6758690-A6FF-CABC-5C5B-12740296F510}"/>
              </a:ext>
            </a:extLst>
          </p:cNvPr>
          <p:cNvSpPr/>
          <p:nvPr/>
        </p:nvSpPr>
        <p:spPr>
          <a:xfrm flipH="1">
            <a:off x="-353" y="4314699"/>
            <a:ext cx="2290538" cy="828961"/>
          </a:xfrm>
          <a:custGeom>
            <a:avLst/>
            <a:gdLst/>
            <a:ahLst/>
            <a:cxnLst/>
            <a:rect l="l" t="t" r="r" b="b"/>
            <a:pathLst>
              <a:path w="162901" h="58955" extrusionOk="0">
                <a:moveTo>
                  <a:pt x="133132" y="0"/>
                </a:moveTo>
                <a:lnTo>
                  <a:pt x="118259" y="7308"/>
                </a:lnTo>
                <a:lnTo>
                  <a:pt x="106795" y="18982"/>
                </a:lnTo>
                <a:lnTo>
                  <a:pt x="83821" y="26267"/>
                </a:lnTo>
                <a:lnTo>
                  <a:pt x="56176" y="44945"/>
                </a:lnTo>
                <a:lnTo>
                  <a:pt x="26711" y="49919"/>
                </a:lnTo>
                <a:lnTo>
                  <a:pt x="1" y="58954"/>
                </a:lnTo>
                <a:lnTo>
                  <a:pt x="162901" y="58954"/>
                </a:lnTo>
                <a:lnTo>
                  <a:pt x="162901" y="304"/>
                </a:lnTo>
                <a:lnTo>
                  <a:pt x="133132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8389;p91">
            <a:extLst>
              <a:ext uri="{FF2B5EF4-FFF2-40B4-BE49-F238E27FC236}">
                <a16:creationId xmlns:a16="http://schemas.microsoft.com/office/drawing/2014/main" id="{052132CD-DFC8-DD8E-6DA9-DCBA1DDB419D}"/>
              </a:ext>
            </a:extLst>
          </p:cNvPr>
          <p:cNvGrpSpPr/>
          <p:nvPr/>
        </p:nvGrpSpPr>
        <p:grpSpPr>
          <a:xfrm>
            <a:off x="6974134" y="921191"/>
            <a:ext cx="1283656" cy="886647"/>
            <a:chOff x="-13079025" y="4059684"/>
            <a:chExt cx="354450" cy="374241"/>
          </a:xfrm>
          <a:solidFill>
            <a:srgbClr val="000000"/>
          </a:solidFill>
        </p:grpSpPr>
        <p:sp>
          <p:nvSpPr>
            <p:cNvPr id="3" name="Google Shape;8390;p91">
              <a:extLst>
                <a:ext uri="{FF2B5EF4-FFF2-40B4-BE49-F238E27FC236}">
                  <a16:creationId xmlns:a16="http://schemas.microsoft.com/office/drawing/2014/main" id="{79A39A59-2355-E6B3-8341-8A1BBCA3571F}"/>
                </a:ext>
              </a:extLst>
            </p:cNvPr>
            <p:cNvSpPr/>
            <p:nvPr/>
          </p:nvSpPr>
          <p:spPr>
            <a:xfrm>
              <a:off x="-13033851" y="4059684"/>
              <a:ext cx="265640" cy="106412"/>
            </a:xfrm>
            <a:custGeom>
              <a:avLst/>
              <a:gdLst/>
              <a:ahLst/>
              <a:cxnLst/>
              <a:rect l="l" t="t" r="r" b="b"/>
              <a:pathLst>
                <a:path w="8286" h="2522" extrusionOk="0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391;p91">
              <a:extLst>
                <a:ext uri="{FF2B5EF4-FFF2-40B4-BE49-F238E27FC236}">
                  <a16:creationId xmlns:a16="http://schemas.microsoft.com/office/drawing/2014/main" id="{86D1D220-25FC-783A-93CC-E48B1E6BEAA7}"/>
                </a:ext>
              </a:extLst>
            </p:cNvPr>
            <p:cNvSpPr/>
            <p:nvPr/>
          </p:nvSpPr>
          <p:spPr>
            <a:xfrm>
              <a:off x="-13079025" y="4303175"/>
              <a:ext cx="354450" cy="130750"/>
            </a:xfrm>
            <a:custGeom>
              <a:avLst/>
              <a:gdLst/>
              <a:ahLst/>
              <a:cxnLst/>
              <a:rect l="l" t="t" r="r" b="b"/>
              <a:pathLst>
                <a:path w="14178" h="5230" extrusionOk="0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392;p91">
              <a:extLst>
                <a:ext uri="{FF2B5EF4-FFF2-40B4-BE49-F238E27FC236}">
                  <a16:creationId xmlns:a16="http://schemas.microsoft.com/office/drawing/2014/main" id="{0F0A0444-4E15-E784-D61E-9F0E12257E6F}"/>
                </a:ext>
              </a:extLst>
            </p:cNvPr>
            <p:cNvSpPr/>
            <p:nvPr/>
          </p:nvSpPr>
          <p:spPr>
            <a:xfrm>
              <a:off x="-13014614" y="4290844"/>
              <a:ext cx="225628" cy="102351"/>
            </a:xfrm>
            <a:custGeom>
              <a:avLst/>
              <a:gdLst/>
              <a:ahLst/>
              <a:cxnLst/>
              <a:rect l="l" t="t" r="r" b="b"/>
              <a:pathLst>
                <a:path w="6932" h="2332" extrusionOk="0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93;p91">
              <a:extLst>
                <a:ext uri="{FF2B5EF4-FFF2-40B4-BE49-F238E27FC236}">
                  <a16:creationId xmlns:a16="http://schemas.microsoft.com/office/drawing/2014/main" id="{77AC4DB3-ED3F-3310-76D1-2352C84D013B}"/>
                </a:ext>
              </a:extLst>
            </p:cNvPr>
            <p:cNvSpPr/>
            <p:nvPr/>
          </p:nvSpPr>
          <p:spPr>
            <a:xfrm>
              <a:off x="-13030400" y="4124089"/>
              <a:ext cx="257200" cy="200467"/>
            </a:xfrm>
            <a:custGeom>
              <a:avLst/>
              <a:gdLst/>
              <a:ahLst/>
              <a:cxnLst/>
              <a:rect l="l" t="t" r="r" b="b"/>
              <a:pathLst>
                <a:path w="8255" h="6649" extrusionOk="0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5" name="Google Shape;875;p44"/>
          <p:cNvSpPr/>
          <p:nvPr/>
        </p:nvSpPr>
        <p:spPr>
          <a:xfrm rot="1799290">
            <a:off x="7190541" y="-1501613"/>
            <a:ext cx="1051576" cy="8734080"/>
          </a:xfrm>
          <a:prstGeom prst="rect">
            <a:avLst/>
          </a:prstGeom>
          <a:gradFill>
            <a:gsLst>
              <a:gs pos="0">
                <a:srgbClr val="F8D39F">
                  <a:alpha val="27058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5" name="Google Shape;1683;p71">
            <a:extLst>
              <a:ext uri="{FF2B5EF4-FFF2-40B4-BE49-F238E27FC236}">
                <a16:creationId xmlns:a16="http://schemas.microsoft.com/office/drawing/2014/main" id="{9F609986-95C6-F893-8AD1-D75FFE0393CB}"/>
              </a:ext>
            </a:extLst>
          </p:cNvPr>
          <p:cNvGrpSpPr/>
          <p:nvPr/>
        </p:nvGrpSpPr>
        <p:grpSpPr>
          <a:xfrm flipH="1">
            <a:off x="-372" y="2788187"/>
            <a:ext cx="3101767" cy="2355542"/>
            <a:chOff x="5680798" y="2513476"/>
            <a:chExt cx="3463340" cy="2630127"/>
          </a:xfrm>
        </p:grpSpPr>
        <p:sp>
          <p:nvSpPr>
            <p:cNvPr id="1216" name="Google Shape;1684;p71">
              <a:extLst>
                <a:ext uri="{FF2B5EF4-FFF2-40B4-BE49-F238E27FC236}">
                  <a16:creationId xmlns:a16="http://schemas.microsoft.com/office/drawing/2014/main" id="{D49766BB-CB18-D2B3-189B-D952CDF64EBF}"/>
                </a:ext>
              </a:extLst>
            </p:cNvPr>
            <p:cNvSpPr/>
            <p:nvPr/>
          </p:nvSpPr>
          <p:spPr>
            <a:xfrm>
              <a:off x="6129125" y="2513476"/>
              <a:ext cx="3015012" cy="2630127"/>
            </a:xfrm>
            <a:custGeom>
              <a:avLst/>
              <a:gdLst/>
              <a:ahLst/>
              <a:cxnLst/>
              <a:rect l="l" t="t" r="r" b="b"/>
              <a:pathLst>
                <a:path w="192039" h="167524" extrusionOk="0">
                  <a:moveTo>
                    <a:pt x="192039" y="0"/>
                  </a:moveTo>
                  <a:lnTo>
                    <a:pt x="183587" y="21901"/>
                  </a:lnTo>
                  <a:lnTo>
                    <a:pt x="182700" y="34439"/>
                  </a:lnTo>
                  <a:lnTo>
                    <a:pt x="173944" y="58534"/>
                  </a:lnTo>
                  <a:lnTo>
                    <a:pt x="161616" y="78800"/>
                  </a:lnTo>
                  <a:lnTo>
                    <a:pt x="145342" y="93113"/>
                  </a:lnTo>
                  <a:lnTo>
                    <a:pt x="123278" y="105464"/>
                  </a:lnTo>
                  <a:lnTo>
                    <a:pt x="105440" y="138058"/>
                  </a:lnTo>
                  <a:lnTo>
                    <a:pt x="81999" y="148261"/>
                  </a:lnTo>
                  <a:lnTo>
                    <a:pt x="60635" y="148261"/>
                  </a:lnTo>
                  <a:lnTo>
                    <a:pt x="0" y="167523"/>
                  </a:lnTo>
                  <a:lnTo>
                    <a:pt x="192039" y="167523"/>
                  </a:lnTo>
                  <a:lnTo>
                    <a:pt x="19203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686;p71">
              <a:extLst>
                <a:ext uri="{FF2B5EF4-FFF2-40B4-BE49-F238E27FC236}">
                  <a16:creationId xmlns:a16="http://schemas.microsoft.com/office/drawing/2014/main" id="{A033268D-01D8-117B-61BE-BB1BB9AE9D3C}"/>
                </a:ext>
              </a:extLst>
            </p:cNvPr>
            <p:cNvSpPr/>
            <p:nvPr/>
          </p:nvSpPr>
          <p:spPr>
            <a:xfrm>
              <a:off x="5680798" y="4685344"/>
              <a:ext cx="671300" cy="241100"/>
            </a:xfrm>
            <a:custGeom>
              <a:avLst/>
              <a:gdLst/>
              <a:ahLst/>
              <a:cxnLst/>
              <a:rect l="l" t="t" r="r" b="b"/>
              <a:pathLst>
                <a:path w="26852" h="9644" extrusionOk="0">
                  <a:moveTo>
                    <a:pt x="13753" y="0"/>
                  </a:moveTo>
                  <a:lnTo>
                    <a:pt x="11278" y="1681"/>
                  </a:lnTo>
                  <a:lnTo>
                    <a:pt x="5161" y="4296"/>
                  </a:lnTo>
                  <a:lnTo>
                    <a:pt x="1" y="9643"/>
                  </a:lnTo>
                  <a:lnTo>
                    <a:pt x="26851" y="9643"/>
                  </a:lnTo>
                  <a:lnTo>
                    <a:pt x="23256" y="4390"/>
                  </a:lnTo>
                  <a:lnTo>
                    <a:pt x="18936" y="3806"/>
                  </a:lnTo>
                  <a:lnTo>
                    <a:pt x="1375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685;p71">
              <a:extLst>
                <a:ext uri="{FF2B5EF4-FFF2-40B4-BE49-F238E27FC236}">
                  <a16:creationId xmlns:a16="http://schemas.microsoft.com/office/drawing/2014/main" id="{01AE9186-3E1A-4F6A-B006-99CC72939263}"/>
                </a:ext>
              </a:extLst>
            </p:cNvPr>
            <p:cNvSpPr/>
            <p:nvPr/>
          </p:nvSpPr>
          <p:spPr>
            <a:xfrm>
              <a:off x="6586571" y="4217933"/>
              <a:ext cx="2557546" cy="925593"/>
            </a:xfrm>
            <a:custGeom>
              <a:avLst/>
              <a:gdLst/>
              <a:ahLst/>
              <a:cxnLst/>
              <a:rect l="l" t="t" r="r" b="b"/>
              <a:pathLst>
                <a:path w="162901" h="58955" extrusionOk="0">
                  <a:moveTo>
                    <a:pt x="133132" y="0"/>
                  </a:moveTo>
                  <a:lnTo>
                    <a:pt x="118259" y="7308"/>
                  </a:lnTo>
                  <a:lnTo>
                    <a:pt x="106795" y="18982"/>
                  </a:lnTo>
                  <a:lnTo>
                    <a:pt x="83821" y="26267"/>
                  </a:lnTo>
                  <a:lnTo>
                    <a:pt x="56176" y="44945"/>
                  </a:lnTo>
                  <a:lnTo>
                    <a:pt x="26711" y="49919"/>
                  </a:lnTo>
                  <a:lnTo>
                    <a:pt x="1" y="58954"/>
                  </a:lnTo>
                  <a:lnTo>
                    <a:pt x="162901" y="58954"/>
                  </a:lnTo>
                  <a:lnTo>
                    <a:pt x="162901" y="304"/>
                  </a:lnTo>
                  <a:lnTo>
                    <a:pt x="13313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99E1E42F-4062-6CFC-DDEF-055482BBCB1D}"/>
              </a:ext>
            </a:extLst>
          </p:cNvPr>
          <p:cNvSpPr/>
          <p:nvPr/>
        </p:nvSpPr>
        <p:spPr>
          <a:xfrm>
            <a:off x="450170" y="3298927"/>
            <a:ext cx="1440000" cy="1440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Google Shape;846;p44">
            <a:extLst>
              <a:ext uri="{FF2B5EF4-FFF2-40B4-BE49-F238E27FC236}">
                <a16:creationId xmlns:a16="http://schemas.microsoft.com/office/drawing/2014/main" id="{22D4AB93-7200-4FCD-4A2A-A775BBA73A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0936" y="1302913"/>
            <a:ext cx="3190780" cy="523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Biomas principales</a:t>
            </a:r>
          </a:p>
        </p:txBody>
      </p:sp>
      <p:sp>
        <p:nvSpPr>
          <p:cNvPr id="12" name="Google Shape;846;p44">
            <a:extLst>
              <a:ext uri="{FF2B5EF4-FFF2-40B4-BE49-F238E27FC236}">
                <a16:creationId xmlns:a16="http://schemas.microsoft.com/office/drawing/2014/main" id="{F860CA6B-7C8D-8CF4-CC3A-FAB087DA9641}"/>
              </a:ext>
            </a:extLst>
          </p:cNvPr>
          <p:cNvSpPr txBox="1">
            <a:spLocks/>
          </p:cNvSpPr>
          <p:nvPr/>
        </p:nvSpPr>
        <p:spPr>
          <a:xfrm>
            <a:off x="553921" y="1782140"/>
            <a:ext cx="794949" cy="52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nek Devanagari SemiBold"/>
              <a:buNone/>
              <a:defRPr sz="5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pPr algn="l"/>
            <a:r>
              <a:rPr lang="es" sz="2000">
                <a:solidFill>
                  <a:schemeClr val="accent1">
                    <a:lumMod val="50000"/>
                  </a:schemeClr>
                </a:solidFill>
              </a:rPr>
              <a:t>Agua</a:t>
            </a:r>
          </a:p>
        </p:txBody>
      </p:sp>
      <p:sp>
        <p:nvSpPr>
          <p:cNvPr id="13" name="Google Shape;846;p44">
            <a:extLst>
              <a:ext uri="{FF2B5EF4-FFF2-40B4-BE49-F238E27FC236}">
                <a16:creationId xmlns:a16="http://schemas.microsoft.com/office/drawing/2014/main" id="{4086FE9A-F89D-2733-EFCF-69F65C93985B}"/>
              </a:ext>
            </a:extLst>
          </p:cNvPr>
          <p:cNvSpPr txBox="1">
            <a:spLocks/>
          </p:cNvSpPr>
          <p:nvPr/>
        </p:nvSpPr>
        <p:spPr>
          <a:xfrm>
            <a:off x="1423351" y="1782175"/>
            <a:ext cx="1051198" cy="52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nek Devanagari SemiBold"/>
              <a:buNone/>
              <a:defRPr sz="5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pPr algn="l"/>
            <a:r>
              <a:rPr lang="es" sz="2000">
                <a:solidFill>
                  <a:schemeClr val="accent1">
                    <a:lumMod val="50000"/>
                  </a:schemeClr>
                </a:solidFill>
              </a:rPr>
              <a:t>Planicie</a:t>
            </a:r>
          </a:p>
        </p:txBody>
      </p:sp>
      <p:sp>
        <p:nvSpPr>
          <p:cNvPr id="14" name="Google Shape;846;p44">
            <a:extLst>
              <a:ext uri="{FF2B5EF4-FFF2-40B4-BE49-F238E27FC236}">
                <a16:creationId xmlns:a16="http://schemas.microsoft.com/office/drawing/2014/main" id="{7DA86B2E-32A6-B1B2-502B-6DA2D8C14463}"/>
              </a:ext>
            </a:extLst>
          </p:cNvPr>
          <p:cNvSpPr txBox="1">
            <a:spLocks/>
          </p:cNvSpPr>
          <p:nvPr/>
        </p:nvSpPr>
        <p:spPr>
          <a:xfrm>
            <a:off x="2465192" y="1782175"/>
            <a:ext cx="1171072" cy="52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nek Devanagari SemiBold"/>
              <a:buNone/>
              <a:defRPr sz="5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pPr algn="l"/>
            <a:r>
              <a:rPr lang="es" sz="2000">
                <a:solidFill>
                  <a:schemeClr val="accent1">
                    <a:lumMod val="50000"/>
                  </a:schemeClr>
                </a:solidFill>
              </a:rPr>
              <a:t>Montaña</a:t>
            </a:r>
          </a:p>
        </p:txBody>
      </p:sp>
      <p:grpSp>
        <p:nvGrpSpPr>
          <p:cNvPr id="38" name="Google Shape;8623;p92">
            <a:extLst>
              <a:ext uri="{FF2B5EF4-FFF2-40B4-BE49-F238E27FC236}">
                <a16:creationId xmlns:a16="http://schemas.microsoft.com/office/drawing/2014/main" id="{7E24ECCB-C3CE-7A02-5AE3-1B2D6F85DF2D}"/>
              </a:ext>
            </a:extLst>
          </p:cNvPr>
          <p:cNvGrpSpPr/>
          <p:nvPr/>
        </p:nvGrpSpPr>
        <p:grpSpPr>
          <a:xfrm>
            <a:off x="1799337" y="2307140"/>
            <a:ext cx="450487" cy="449323"/>
            <a:chOff x="-20946612" y="3317851"/>
            <a:chExt cx="304837" cy="304049"/>
          </a:xfrm>
        </p:grpSpPr>
        <p:sp>
          <p:nvSpPr>
            <p:cNvPr id="39" name="Google Shape;8624;p92">
              <a:extLst>
                <a:ext uri="{FF2B5EF4-FFF2-40B4-BE49-F238E27FC236}">
                  <a16:creationId xmlns:a16="http://schemas.microsoft.com/office/drawing/2014/main" id="{DA75C7B9-F19F-5B06-8688-799B65C769E9}"/>
                </a:ext>
              </a:extLst>
            </p:cNvPr>
            <p:cNvSpPr/>
            <p:nvPr/>
          </p:nvSpPr>
          <p:spPr>
            <a:xfrm>
              <a:off x="-20946612" y="3317851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625;p92">
              <a:extLst>
                <a:ext uri="{FF2B5EF4-FFF2-40B4-BE49-F238E27FC236}">
                  <a16:creationId xmlns:a16="http://schemas.microsoft.com/office/drawing/2014/main" id="{06FA1624-E4D6-B030-4AA9-26ED6DA8857B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626;p92">
              <a:extLst>
                <a:ext uri="{FF2B5EF4-FFF2-40B4-BE49-F238E27FC236}">
                  <a16:creationId xmlns:a16="http://schemas.microsoft.com/office/drawing/2014/main" id="{E1D793D0-6769-8B41-509B-18C368883CC8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8687;p92">
            <a:extLst>
              <a:ext uri="{FF2B5EF4-FFF2-40B4-BE49-F238E27FC236}">
                <a16:creationId xmlns:a16="http://schemas.microsoft.com/office/drawing/2014/main" id="{52D7322C-A0AD-6901-EFC1-E2F8D9E859F5}"/>
              </a:ext>
            </a:extLst>
          </p:cNvPr>
          <p:cNvGrpSpPr/>
          <p:nvPr/>
        </p:nvGrpSpPr>
        <p:grpSpPr>
          <a:xfrm>
            <a:off x="2838835" y="2305957"/>
            <a:ext cx="411936" cy="444694"/>
            <a:chOff x="-20571700" y="4103900"/>
            <a:chExt cx="233950" cy="267025"/>
          </a:xfrm>
        </p:grpSpPr>
        <p:sp>
          <p:nvSpPr>
            <p:cNvPr id="46" name="Google Shape;8691;p92">
              <a:extLst>
                <a:ext uri="{FF2B5EF4-FFF2-40B4-BE49-F238E27FC236}">
                  <a16:creationId xmlns:a16="http://schemas.microsoft.com/office/drawing/2014/main" id="{E3FF2A9B-3562-B34A-4ED3-27C66482E3F9}"/>
                </a:ext>
              </a:extLst>
            </p:cNvPr>
            <p:cNvSpPr/>
            <p:nvPr/>
          </p:nvSpPr>
          <p:spPr>
            <a:xfrm>
              <a:off x="-20553575" y="4103900"/>
              <a:ext cx="107925" cy="89025"/>
            </a:xfrm>
            <a:custGeom>
              <a:avLst/>
              <a:gdLst/>
              <a:ahLst/>
              <a:cxnLst/>
              <a:rect l="l" t="t" r="r" b="b"/>
              <a:pathLst>
                <a:path w="4317" h="3561" extrusionOk="0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692;p92">
              <a:extLst>
                <a:ext uri="{FF2B5EF4-FFF2-40B4-BE49-F238E27FC236}">
                  <a16:creationId xmlns:a16="http://schemas.microsoft.com/office/drawing/2014/main" id="{758D44B3-1CAD-216C-C2F8-5C8FC156833D}"/>
                </a:ext>
              </a:extLst>
            </p:cNvPr>
            <p:cNvSpPr/>
            <p:nvPr/>
          </p:nvSpPr>
          <p:spPr>
            <a:xfrm>
              <a:off x="-20515000" y="4168475"/>
              <a:ext cx="119750" cy="91400"/>
            </a:xfrm>
            <a:custGeom>
              <a:avLst/>
              <a:gdLst/>
              <a:ahLst/>
              <a:cxnLst/>
              <a:rect l="l" t="t" r="r" b="b"/>
              <a:pathLst>
                <a:path w="4790" h="3656" extrusionOk="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chemeClr val="tx1">
                <a:lumMod val="10000"/>
                <a:lumOff val="90000"/>
              </a:schemeClr>
            </a:solidFill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693;p92">
              <a:extLst>
                <a:ext uri="{FF2B5EF4-FFF2-40B4-BE49-F238E27FC236}">
                  <a16:creationId xmlns:a16="http://schemas.microsoft.com/office/drawing/2014/main" id="{AF61FB1A-5B41-B2C6-5906-751435D500BC}"/>
                </a:ext>
              </a:extLst>
            </p:cNvPr>
            <p:cNvSpPr/>
            <p:nvPr/>
          </p:nvSpPr>
          <p:spPr>
            <a:xfrm>
              <a:off x="-20571700" y="4250400"/>
              <a:ext cx="233950" cy="120525"/>
            </a:xfrm>
            <a:custGeom>
              <a:avLst/>
              <a:gdLst/>
              <a:ahLst/>
              <a:cxnLst/>
              <a:rect l="l" t="t" r="r" b="b"/>
              <a:pathLst>
                <a:path w="9358" h="4821" extrusionOk="0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8789;p92">
            <a:extLst>
              <a:ext uri="{FF2B5EF4-FFF2-40B4-BE49-F238E27FC236}">
                <a16:creationId xmlns:a16="http://schemas.microsoft.com/office/drawing/2014/main" id="{9E0A0457-DF25-1783-BDDC-CFC9BDEB50A9}"/>
              </a:ext>
            </a:extLst>
          </p:cNvPr>
          <p:cNvGrpSpPr/>
          <p:nvPr/>
        </p:nvGrpSpPr>
        <p:grpSpPr>
          <a:xfrm>
            <a:off x="690976" y="2305957"/>
            <a:ext cx="450471" cy="448180"/>
            <a:chOff x="-16419350" y="4058200"/>
            <a:chExt cx="304825" cy="303275"/>
          </a:xfrm>
        </p:grpSpPr>
        <p:sp>
          <p:nvSpPr>
            <p:cNvPr id="50" name="Google Shape;8790;p92">
              <a:extLst>
                <a:ext uri="{FF2B5EF4-FFF2-40B4-BE49-F238E27FC236}">
                  <a16:creationId xmlns:a16="http://schemas.microsoft.com/office/drawing/2014/main" id="{CC933186-EB1A-2EEA-15E5-59067E138894}"/>
                </a:ext>
              </a:extLst>
            </p:cNvPr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791;p92">
              <a:extLst>
                <a:ext uri="{FF2B5EF4-FFF2-40B4-BE49-F238E27FC236}">
                  <a16:creationId xmlns:a16="http://schemas.microsoft.com/office/drawing/2014/main" id="{1E11C39E-5EF2-7261-8923-2B27A99433C0}"/>
                </a:ext>
              </a:extLst>
            </p:cNvPr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792;p92">
              <a:extLst>
                <a:ext uri="{FF2B5EF4-FFF2-40B4-BE49-F238E27FC236}">
                  <a16:creationId xmlns:a16="http://schemas.microsoft.com/office/drawing/2014/main" id="{212336B2-4570-9DE4-FE6A-6D26B287FD14}"/>
                </a:ext>
              </a:extLst>
            </p:cNvPr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793;p92">
              <a:extLst>
                <a:ext uri="{FF2B5EF4-FFF2-40B4-BE49-F238E27FC236}">
                  <a16:creationId xmlns:a16="http://schemas.microsoft.com/office/drawing/2014/main" id="{50523AD9-5922-3AE1-6E24-FD3C36E21AAC}"/>
                </a:ext>
              </a:extLst>
            </p:cNvPr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00B0F0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794;p92">
              <a:extLst>
                <a:ext uri="{FF2B5EF4-FFF2-40B4-BE49-F238E27FC236}">
                  <a16:creationId xmlns:a16="http://schemas.microsoft.com/office/drawing/2014/main" id="{5B4A5440-F5E1-78D7-A80B-C0653DE093A5}"/>
                </a:ext>
              </a:extLst>
            </p:cNvPr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00B0F0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795;p92">
              <a:extLst>
                <a:ext uri="{FF2B5EF4-FFF2-40B4-BE49-F238E27FC236}">
                  <a16:creationId xmlns:a16="http://schemas.microsoft.com/office/drawing/2014/main" id="{D3D81BF8-96DE-AFC1-F6C1-1DFAD3BC0681}"/>
                </a:ext>
              </a:extLst>
            </p:cNvPr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796;p92">
              <a:extLst>
                <a:ext uri="{FF2B5EF4-FFF2-40B4-BE49-F238E27FC236}">
                  <a16:creationId xmlns:a16="http://schemas.microsoft.com/office/drawing/2014/main" id="{09D5721F-104E-B3EE-77E4-9A92493D163A}"/>
                </a:ext>
              </a:extLst>
            </p:cNvPr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002060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846;p44">
            <a:extLst>
              <a:ext uri="{FF2B5EF4-FFF2-40B4-BE49-F238E27FC236}">
                <a16:creationId xmlns:a16="http://schemas.microsoft.com/office/drawing/2014/main" id="{73956245-A4AA-CB5F-2C82-4038A44D2AB9}"/>
              </a:ext>
            </a:extLst>
          </p:cNvPr>
          <p:cNvSpPr txBox="1">
            <a:spLocks/>
          </p:cNvSpPr>
          <p:nvPr/>
        </p:nvSpPr>
        <p:spPr>
          <a:xfrm>
            <a:off x="4339807" y="1765755"/>
            <a:ext cx="1051198" cy="52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nek Devanagari SemiBold"/>
              <a:buNone/>
              <a:defRPr sz="5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pPr algn="l"/>
            <a:r>
              <a:rPr lang="es" sz="2000">
                <a:solidFill>
                  <a:schemeClr val="accent1">
                    <a:lumMod val="50000"/>
                  </a:schemeClr>
                </a:solidFill>
              </a:rPr>
              <a:t>Relieve</a:t>
            </a:r>
          </a:p>
        </p:txBody>
      </p:sp>
      <p:sp>
        <p:nvSpPr>
          <p:cNvPr id="59" name="Google Shape;846;p44">
            <a:extLst>
              <a:ext uri="{FF2B5EF4-FFF2-40B4-BE49-F238E27FC236}">
                <a16:creationId xmlns:a16="http://schemas.microsoft.com/office/drawing/2014/main" id="{D85B3BB8-CA59-5D39-0681-600048F946C2}"/>
              </a:ext>
            </a:extLst>
          </p:cNvPr>
          <p:cNvSpPr txBox="1">
            <a:spLocks/>
          </p:cNvSpPr>
          <p:nvPr/>
        </p:nvSpPr>
        <p:spPr>
          <a:xfrm>
            <a:off x="5441047" y="1765755"/>
            <a:ext cx="1713615" cy="52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nek Devanagari SemiBold"/>
              <a:buNone/>
              <a:defRPr sz="5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pPr algn="l"/>
            <a:r>
              <a:rPr lang="es" sz="2000">
                <a:solidFill>
                  <a:schemeClr val="accent1">
                    <a:lumMod val="50000"/>
                  </a:schemeClr>
                </a:solidFill>
              </a:rPr>
              <a:t>Temperatura</a:t>
            </a:r>
          </a:p>
        </p:txBody>
      </p:sp>
      <p:sp>
        <p:nvSpPr>
          <p:cNvPr id="60" name="Google Shape;846;p44">
            <a:extLst>
              <a:ext uri="{FF2B5EF4-FFF2-40B4-BE49-F238E27FC236}">
                <a16:creationId xmlns:a16="http://schemas.microsoft.com/office/drawing/2014/main" id="{0DD194BB-A7EB-01D5-B57B-FAADF664954A}"/>
              </a:ext>
            </a:extLst>
          </p:cNvPr>
          <p:cNvSpPr txBox="1">
            <a:spLocks/>
          </p:cNvSpPr>
          <p:nvPr/>
        </p:nvSpPr>
        <p:spPr>
          <a:xfrm>
            <a:off x="7204704" y="1765755"/>
            <a:ext cx="1713615" cy="52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nek Devanagari SemiBold"/>
              <a:buNone/>
              <a:defRPr sz="5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pPr algn="l"/>
            <a:r>
              <a:rPr lang="es" sz="2000">
                <a:solidFill>
                  <a:schemeClr val="accent1">
                    <a:lumMod val="50000"/>
                  </a:schemeClr>
                </a:solidFill>
              </a:rPr>
              <a:t>Precipitación</a:t>
            </a:r>
          </a:p>
        </p:txBody>
      </p:sp>
      <p:sp>
        <p:nvSpPr>
          <p:cNvPr id="1038" name="Google Shape;846;p44">
            <a:extLst>
              <a:ext uri="{FF2B5EF4-FFF2-40B4-BE49-F238E27FC236}">
                <a16:creationId xmlns:a16="http://schemas.microsoft.com/office/drawing/2014/main" id="{0A984548-ABAA-DEC8-88B9-EBFA29FAD307}"/>
              </a:ext>
            </a:extLst>
          </p:cNvPr>
          <p:cNvSpPr txBox="1">
            <a:spLocks/>
          </p:cNvSpPr>
          <p:nvPr/>
        </p:nvSpPr>
        <p:spPr>
          <a:xfrm>
            <a:off x="4571523" y="1262601"/>
            <a:ext cx="4260917" cy="52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nek Devanagari SemiBold"/>
              <a:buNone/>
              <a:defRPr sz="5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r>
              <a:rPr lang="es" sz="2800"/>
              <a:t>Características biomas</a:t>
            </a:r>
          </a:p>
        </p:txBody>
      </p:sp>
      <p:grpSp>
        <p:nvGrpSpPr>
          <p:cNvPr id="1043" name="Google Shape;8543;p92">
            <a:extLst>
              <a:ext uri="{FF2B5EF4-FFF2-40B4-BE49-F238E27FC236}">
                <a16:creationId xmlns:a16="http://schemas.microsoft.com/office/drawing/2014/main" id="{72B7144A-D884-BF10-ABA8-7B1B786D9B6A}"/>
              </a:ext>
            </a:extLst>
          </p:cNvPr>
          <p:cNvGrpSpPr/>
          <p:nvPr/>
        </p:nvGrpSpPr>
        <p:grpSpPr>
          <a:xfrm rot="18880971">
            <a:off x="5999540" y="2255204"/>
            <a:ext cx="453984" cy="320522"/>
            <a:chOff x="-21323100" y="4077125"/>
            <a:chExt cx="307200" cy="216890"/>
          </a:xfrm>
          <a:solidFill>
            <a:srgbClr val="FFC000"/>
          </a:solidFill>
        </p:grpSpPr>
        <p:sp>
          <p:nvSpPr>
            <p:cNvPr id="1044" name="Google Shape;8544;p92">
              <a:extLst>
                <a:ext uri="{FF2B5EF4-FFF2-40B4-BE49-F238E27FC236}">
                  <a16:creationId xmlns:a16="http://schemas.microsoft.com/office/drawing/2014/main" id="{CF578C51-6DC8-B461-9919-39D7617F47E1}"/>
                </a:ext>
              </a:extLst>
            </p:cNvPr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8545;p92">
              <a:extLst>
                <a:ext uri="{FF2B5EF4-FFF2-40B4-BE49-F238E27FC236}">
                  <a16:creationId xmlns:a16="http://schemas.microsoft.com/office/drawing/2014/main" id="{A75E53F7-019A-341E-3EB3-A0566299FDF4}"/>
                </a:ext>
              </a:extLst>
            </p:cNvPr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8546;p92">
              <a:extLst>
                <a:ext uri="{FF2B5EF4-FFF2-40B4-BE49-F238E27FC236}">
                  <a16:creationId xmlns:a16="http://schemas.microsoft.com/office/drawing/2014/main" id="{43B34A6D-8AF3-3E3B-C69B-BF1A92DA669F}"/>
                </a:ext>
              </a:extLst>
            </p:cNvPr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8547;p92">
              <a:extLst>
                <a:ext uri="{FF2B5EF4-FFF2-40B4-BE49-F238E27FC236}">
                  <a16:creationId xmlns:a16="http://schemas.microsoft.com/office/drawing/2014/main" id="{EF023D0B-3E8B-0C5B-DE94-67AB55ED4CF2}"/>
                </a:ext>
              </a:extLst>
            </p:cNvPr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8548;p92">
              <a:extLst>
                <a:ext uri="{FF2B5EF4-FFF2-40B4-BE49-F238E27FC236}">
                  <a16:creationId xmlns:a16="http://schemas.microsoft.com/office/drawing/2014/main" id="{3FCC7529-1D6A-22E8-3748-8C392C43F2B8}"/>
                </a:ext>
              </a:extLst>
            </p:cNvPr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8549;p92">
              <a:extLst>
                <a:ext uri="{FF2B5EF4-FFF2-40B4-BE49-F238E27FC236}">
                  <a16:creationId xmlns:a16="http://schemas.microsoft.com/office/drawing/2014/main" id="{220FBBB3-02F4-55F4-DB77-34041DB35BDE}"/>
                </a:ext>
              </a:extLst>
            </p:cNvPr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8550;p92">
              <a:extLst>
                <a:ext uri="{FF2B5EF4-FFF2-40B4-BE49-F238E27FC236}">
                  <a16:creationId xmlns:a16="http://schemas.microsoft.com/office/drawing/2014/main" id="{C7E5F187-728D-035D-85B7-C0541A6D69B2}"/>
                </a:ext>
              </a:extLst>
            </p:cNvPr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8551;p92">
              <a:extLst>
                <a:ext uri="{FF2B5EF4-FFF2-40B4-BE49-F238E27FC236}">
                  <a16:creationId xmlns:a16="http://schemas.microsoft.com/office/drawing/2014/main" id="{8B544708-1216-C9BC-F04B-6583C65A9CA9}"/>
                </a:ext>
              </a:extLst>
            </p:cNvPr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8552;p92">
              <a:extLst>
                <a:ext uri="{FF2B5EF4-FFF2-40B4-BE49-F238E27FC236}">
                  <a16:creationId xmlns:a16="http://schemas.microsoft.com/office/drawing/2014/main" id="{2A32862E-D66E-504A-EE55-B3442EA79A6F}"/>
                </a:ext>
              </a:extLst>
            </p:cNvPr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8555;p92">
              <a:extLst>
                <a:ext uri="{FF2B5EF4-FFF2-40B4-BE49-F238E27FC236}">
                  <a16:creationId xmlns:a16="http://schemas.microsoft.com/office/drawing/2014/main" id="{D24CEF01-04A8-AD49-015C-CD355B66A205}"/>
                </a:ext>
              </a:extLst>
            </p:cNvPr>
            <p:cNvSpPr/>
            <p:nvPr/>
          </p:nvSpPr>
          <p:spPr>
            <a:xfrm>
              <a:off x="-21323100" y="415064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FFFF00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8651;p92">
            <a:extLst>
              <a:ext uri="{FF2B5EF4-FFF2-40B4-BE49-F238E27FC236}">
                <a16:creationId xmlns:a16="http://schemas.microsoft.com/office/drawing/2014/main" id="{7A6A9D87-FBDB-218D-C498-F5F8BA1D832D}"/>
              </a:ext>
            </a:extLst>
          </p:cNvPr>
          <p:cNvGrpSpPr/>
          <p:nvPr/>
        </p:nvGrpSpPr>
        <p:grpSpPr>
          <a:xfrm>
            <a:off x="6200359" y="2388174"/>
            <a:ext cx="392838" cy="387292"/>
            <a:chOff x="-17127800" y="4100775"/>
            <a:chExt cx="265825" cy="2620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055" name="Google Shape;8653;p92">
              <a:extLst>
                <a:ext uri="{FF2B5EF4-FFF2-40B4-BE49-F238E27FC236}">
                  <a16:creationId xmlns:a16="http://schemas.microsoft.com/office/drawing/2014/main" id="{6ACE53BA-40D2-8FF4-2EF5-305F992CB456}"/>
                </a:ext>
              </a:extLst>
            </p:cNvPr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8655;p92">
              <a:extLst>
                <a:ext uri="{FF2B5EF4-FFF2-40B4-BE49-F238E27FC236}">
                  <a16:creationId xmlns:a16="http://schemas.microsoft.com/office/drawing/2014/main" id="{2EEC2C00-9888-8E53-2A4C-B97EC8125EFC}"/>
                </a:ext>
              </a:extLst>
            </p:cNvPr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8656;p92">
              <a:extLst>
                <a:ext uri="{FF2B5EF4-FFF2-40B4-BE49-F238E27FC236}">
                  <a16:creationId xmlns:a16="http://schemas.microsoft.com/office/drawing/2014/main" id="{50A19F0C-AB1E-F473-75BF-476A178F73D4}"/>
                </a:ext>
              </a:extLst>
            </p:cNvPr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8657;p92">
              <a:extLst>
                <a:ext uri="{FF2B5EF4-FFF2-40B4-BE49-F238E27FC236}">
                  <a16:creationId xmlns:a16="http://schemas.microsoft.com/office/drawing/2014/main" id="{11700199-78AA-DECC-C0FA-3229EEE9EC6A}"/>
                </a:ext>
              </a:extLst>
            </p:cNvPr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8658;p92">
              <a:extLst>
                <a:ext uri="{FF2B5EF4-FFF2-40B4-BE49-F238E27FC236}">
                  <a16:creationId xmlns:a16="http://schemas.microsoft.com/office/drawing/2014/main" id="{404E7903-9014-2573-DCB0-9FA6AFCECBDC}"/>
                </a:ext>
              </a:extLst>
            </p:cNvPr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8660;p92">
              <a:extLst>
                <a:ext uri="{FF2B5EF4-FFF2-40B4-BE49-F238E27FC236}">
                  <a16:creationId xmlns:a16="http://schemas.microsoft.com/office/drawing/2014/main" id="{B0B60554-2DF6-30B7-0926-46B0F511A3AF}"/>
                </a:ext>
              </a:extLst>
            </p:cNvPr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8662;p92">
              <a:extLst>
                <a:ext uri="{FF2B5EF4-FFF2-40B4-BE49-F238E27FC236}">
                  <a16:creationId xmlns:a16="http://schemas.microsoft.com/office/drawing/2014/main" id="{2E0B81EF-97B4-195A-5C18-DD4BB1D8D164}"/>
                </a:ext>
              </a:extLst>
            </p:cNvPr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8665;p92">
              <a:extLst>
                <a:ext uri="{FF2B5EF4-FFF2-40B4-BE49-F238E27FC236}">
                  <a16:creationId xmlns:a16="http://schemas.microsoft.com/office/drawing/2014/main" id="{A16EB76F-AFDC-50CB-61C4-48C6EDDFBFA1}"/>
                </a:ext>
              </a:extLst>
            </p:cNvPr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8666;p92">
              <a:extLst>
                <a:ext uri="{FF2B5EF4-FFF2-40B4-BE49-F238E27FC236}">
                  <a16:creationId xmlns:a16="http://schemas.microsoft.com/office/drawing/2014/main" id="{7FF58266-2719-E15A-BE0D-A0FF9EA34B42}"/>
                </a:ext>
              </a:extLst>
            </p:cNvPr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8667;p92">
              <a:extLst>
                <a:ext uri="{FF2B5EF4-FFF2-40B4-BE49-F238E27FC236}">
                  <a16:creationId xmlns:a16="http://schemas.microsoft.com/office/drawing/2014/main" id="{BA90D811-CD61-0DFF-9E4A-02ED3CE491E1}"/>
                </a:ext>
              </a:extLst>
            </p:cNvPr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2" name="Google Shape;7496;p90">
            <a:extLst>
              <a:ext uri="{FF2B5EF4-FFF2-40B4-BE49-F238E27FC236}">
                <a16:creationId xmlns:a16="http://schemas.microsoft.com/office/drawing/2014/main" id="{FED017D3-2709-6D2B-C8E8-ABCBE79F3A95}"/>
              </a:ext>
            </a:extLst>
          </p:cNvPr>
          <p:cNvGrpSpPr/>
          <p:nvPr/>
        </p:nvGrpSpPr>
        <p:grpSpPr>
          <a:xfrm>
            <a:off x="4537417" y="2283331"/>
            <a:ext cx="593859" cy="467270"/>
            <a:chOff x="-32904207" y="3632495"/>
            <a:chExt cx="244759" cy="233032"/>
          </a:xfrm>
        </p:grpSpPr>
        <p:sp>
          <p:nvSpPr>
            <p:cNvPr id="1073" name="Google Shape;7497;p90">
              <a:extLst>
                <a:ext uri="{FF2B5EF4-FFF2-40B4-BE49-F238E27FC236}">
                  <a16:creationId xmlns:a16="http://schemas.microsoft.com/office/drawing/2014/main" id="{AA60A8D9-A36F-2C34-CD3A-7E8757473B4D}"/>
                </a:ext>
              </a:extLst>
            </p:cNvPr>
            <p:cNvSpPr/>
            <p:nvPr/>
          </p:nvSpPr>
          <p:spPr>
            <a:xfrm>
              <a:off x="-32904207" y="3838686"/>
              <a:ext cx="244759" cy="26841"/>
            </a:xfrm>
            <a:custGeom>
              <a:avLst/>
              <a:gdLst/>
              <a:ahLst/>
              <a:cxnLst/>
              <a:rect l="l" t="t" r="r" b="b"/>
              <a:pathLst>
                <a:path w="11721" h="1356" extrusionOk="0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002060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7498;p90">
              <a:extLst>
                <a:ext uri="{FF2B5EF4-FFF2-40B4-BE49-F238E27FC236}">
                  <a16:creationId xmlns:a16="http://schemas.microsoft.com/office/drawing/2014/main" id="{28CD014B-3E7E-9242-AA2B-E401C24FE21C}"/>
                </a:ext>
              </a:extLst>
            </p:cNvPr>
            <p:cNvSpPr/>
            <p:nvPr/>
          </p:nvSpPr>
          <p:spPr>
            <a:xfrm>
              <a:off x="-32872025" y="3728763"/>
              <a:ext cx="180400" cy="52000"/>
            </a:xfrm>
            <a:custGeom>
              <a:avLst/>
              <a:gdLst/>
              <a:ahLst/>
              <a:cxnLst/>
              <a:rect l="l" t="t" r="r" b="b"/>
              <a:pathLst>
                <a:path w="7216" h="2080" extrusionOk="0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gradFill flip="none" rotWithShape="1">
              <a:gsLst>
                <a:gs pos="11000">
                  <a:schemeClr val="accent2">
                    <a:lumMod val="75000"/>
                  </a:schemeClr>
                </a:gs>
                <a:gs pos="0">
                  <a:srgbClr val="FFFF00"/>
                </a:gs>
                <a:gs pos="89000">
                  <a:schemeClr val="accent2">
                    <a:lumMod val="50000"/>
                  </a:schemeClr>
                </a:gs>
                <a:gs pos="99000">
                  <a:schemeClr val="accent3">
                    <a:lumMod val="50000"/>
                  </a:schemeClr>
                </a:gs>
              </a:gsLst>
              <a:lin ang="5400000" scaled="1"/>
              <a:tileRect/>
            </a:gra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7499;p90">
              <a:extLst>
                <a:ext uri="{FF2B5EF4-FFF2-40B4-BE49-F238E27FC236}">
                  <a16:creationId xmlns:a16="http://schemas.microsoft.com/office/drawing/2014/main" id="{030A4EEF-4BFA-75D4-5155-6B3F52F42AEB}"/>
                </a:ext>
              </a:extLst>
            </p:cNvPr>
            <p:cNvSpPr/>
            <p:nvPr/>
          </p:nvSpPr>
          <p:spPr>
            <a:xfrm>
              <a:off x="-32890150" y="3792775"/>
              <a:ext cx="217425" cy="33900"/>
            </a:xfrm>
            <a:custGeom>
              <a:avLst/>
              <a:gdLst/>
              <a:ahLst/>
              <a:cxnLst/>
              <a:rect l="l" t="t" r="r" b="b"/>
              <a:pathLst>
                <a:path w="8697" h="1356" extrusionOk="0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accent3">
                    <a:lumMod val="75000"/>
                  </a:schemeClr>
                </a:gs>
                <a:gs pos="98000">
                  <a:srgbClr val="0070C0"/>
                </a:gs>
                <a:gs pos="100000">
                  <a:srgbClr val="002060"/>
                </a:gs>
              </a:gsLst>
              <a:lin ang="5400000" scaled="1"/>
            </a:gra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7500;p90">
              <a:extLst>
                <a:ext uri="{FF2B5EF4-FFF2-40B4-BE49-F238E27FC236}">
                  <a16:creationId xmlns:a16="http://schemas.microsoft.com/office/drawing/2014/main" id="{62C12695-CBC8-37AA-A3D9-71B51BFCD82B}"/>
                </a:ext>
              </a:extLst>
            </p:cNvPr>
            <p:cNvSpPr/>
            <p:nvPr/>
          </p:nvSpPr>
          <p:spPr>
            <a:xfrm>
              <a:off x="-32823189" y="3632495"/>
              <a:ext cx="82725" cy="26841"/>
            </a:xfrm>
            <a:custGeom>
              <a:avLst/>
              <a:gdLst/>
              <a:ahLst/>
              <a:cxnLst/>
              <a:rect l="l" t="t" r="r" b="b"/>
              <a:pathLst>
                <a:path w="3309" h="2112" extrusionOk="0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7030A0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7501;p90">
              <a:extLst>
                <a:ext uri="{FF2B5EF4-FFF2-40B4-BE49-F238E27FC236}">
                  <a16:creationId xmlns:a16="http://schemas.microsoft.com/office/drawing/2014/main" id="{BA34CE2C-1AFB-AB80-C2C3-FCB708F2FEC6}"/>
                </a:ext>
              </a:extLst>
            </p:cNvPr>
            <p:cNvSpPr/>
            <p:nvPr/>
          </p:nvSpPr>
          <p:spPr>
            <a:xfrm>
              <a:off x="-32847600" y="3668056"/>
              <a:ext cx="131550" cy="51200"/>
            </a:xfrm>
            <a:custGeom>
              <a:avLst/>
              <a:gdLst/>
              <a:ahLst/>
              <a:cxnLst/>
              <a:rect l="l" t="t" r="r" b="b"/>
              <a:pathLst>
                <a:path w="5262" h="2048" extrusionOk="0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gradFill>
              <a:gsLst>
                <a:gs pos="16000">
                  <a:srgbClr val="FF0000"/>
                </a:gs>
                <a:gs pos="100000">
                  <a:srgbClr val="FFFF00"/>
                </a:gs>
                <a:gs pos="62000">
                  <a:srgbClr val="FFC000"/>
                </a:gs>
                <a:gs pos="0">
                  <a:srgbClr val="7030A0"/>
                </a:gs>
              </a:gsLst>
              <a:lin ang="5400000" scaled="1"/>
            </a:gra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6274;p87">
            <a:extLst>
              <a:ext uri="{FF2B5EF4-FFF2-40B4-BE49-F238E27FC236}">
                <a16:creationId xmlns:a16="http://schemas.microsoft.com/office/drawing/2014/main" id="{B8B5F442-5D97-C184-0C0F-2204879B8F5C}"/>
              </a:ext>
            </a:extLst>
          </p:cNvPr>
          <p:cNvGrpSpPr/>
          <p:nvPr/>
        </p:nvGrpSpPr>
        <p:grpSpPr>
          <a:xfrm>
            <a:off x="7685384" y="2264874"/>
            <a:ext cx="508939" cy="523313"/>
            <a:chOff x="6235251" y="2620775"/>
            <a:chExt cx="481975" cy="48182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079" name="Google Shape;6275;p87">
              <a:extLst>
                <a:ext uri="{FF2B5EF4-FFF2-40B4-BE49-F238E27FC236}">
                  <a16:creationId xmlns:a16="http://schemas.microsoft.com/office/drawing/2014/main" id="{10F19457-5752-7F13-AE4F-57CBBCBBC989}"/>
                </a:ext>
              </a:extLst>
            </p:cNvPr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0" name="Google Shape;6276;p87">
              <a:extLst>
                <a:ext uri="{FF2B5EF4-FFF2-40B4-BE49-F238E27FC236}">
                  <a16:creationId xmlns:a16="http://schemas.microsoft.com/office/drawing/2014/main" id="{319CE15F-6A0C-336C-05D1-F1484B7073A9}"/>
                </a:ext>
              </a:extLst>
            </p:cNvPr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1" name="Google Shape;6277;p87">
              <a:extLst>
                <a:ext uri="{FF2B5EF4-FFF2-40B4-BE49-F238E27FC236}">
                  <a16:creationId xmlns:a16="http://schemas.microsoft.com/office/drawing/2014/main" id="{2A143C29-FAE0-7A02-18C9-29EBA6EA25F5}"/>
                </a:ext>
              </a:extLst>
            </p:cNvPr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2" name="Google Shape;6278;p87">
              <a:extLst>
                <a:ext uri="{FF2B5EF4-FFF2-40B4-BE49-F238E27FC236}">
                  <a16:creationId xmlns:a16="http://schemas.microsoft.com/office/drawing/2014/main" id="{10F18D2B-7F4C-6B9B-A77F-0C0C7B019537}"/>
                </a:ext>
              </a:extLst>
            </p:cNvPr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3" name="Google Shape;6279;p87">
              <a:extLst>
                <a:ext uri="{FF2B5EF4-FFF2-40B4-BE49-F238E27FC236}">
                  <a16:creationId xmlns:a16="http://schemas.microsoft.com/office/drawing/2014/main" id="{3BF3095F-308B-5A6B-29F1-2D3086C9CCA6}"/>
                </a:ext>
              </a:extLst>
            </p:cNvPr>
            <p:cNvSpPr/>
            <p:nvPr/>
          </p:nvSpPr>
          <p:spPr>
            <a:xfrm>
              <a:off x="6235251" y="2677227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chemeClr val="tx1"/>
            </a:solidFill>
            <a:ln w="63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084" name="Google Shape;1544;p64">
            <a:extLst>
              <a:ext uri="{FF2B5EF4-FFF2-40B4-BE49-F238E27FC236}">
                <a16:creationId xmlns:a16="http://schemas.microsoft.com/office/drawing/2014/main" id="{5E1A11BA-55C4-0647-72B9-605217A9B6A9}"/>
              </a:ext>
            </a:extLst>
          </p:cNvPr>
          <p:cNvPicPr preferRelativeResize="0"/>
          <p:nvPr/>
        </p:nvPicPr>
        <p:blipFill rotWithShape="1">
          <a:blip r:embed="rId2"/>
          <a:srcRect t="26" b="26"/>
          <a:stretch/>
        </p:blipFill>
        <p:spPr>
          <a:xfrm>
            <a:off x="2972754" y="3963713"/>
            <a:ext cx="634655" cy="650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85" name="Google Shape;1544;p64">
            <a:extLst>
              <a:ext uri="{FF2B5EF4-FFF2-40B4-BE49-F238E27FC236}">
                <a16:creationId xmlns:a16="http://schemas.microsoft.com/office/drawing/2014/main" id="{42C7B26C-D958-9C98-0F38-FDD85B522540}"/>
              </a:ext>
            </a:extLst>
          </p:cNvPr>
          <p:cNvPicPr preferRelativeResize="0"/>
          <p:nvPr/>
        </p:nvPicPr>
        <p:blipFill rotWithShape="1">
          <a:blip r:embed="rId3"/>
          <a:srcRect l="308" r="308"/>
          <a:stretch/>
        </p:blipFill>
        <p:spPr>
          <a:xfrm>
            <a:off x="4173027" y="3963713"/>
            <a:ext cx="634655" cy="666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88" name="Imagen 1087" descr="Patrón de fondo&#10;&#10;Descripción generada automáticamente">
            <a:extLst>
              <a:ext uri="{FF2B5EF4-FFF2-40B4-BE49-F238E27FC236}">
                <a16:creationId xmlns:a16="http://schemas.microsoft.com/office/drawing/2014/main" id="{5E3CADD8-089E-917D-40EA-79786179E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300" y="3973736"/>
            <a:ext cx="655159" cy="656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90" name="Imagen 1089" descr="Patrón de fondo&#10;&#10;Descripción generada automáticamente">
            <a:extLst>
              <a:ext uri="{FF2B5EF4-FFF2-40B4-BE49-F238E27FC236}">
                <a16:creationId xmlns:a16="http://schemas.microsoft.com/office/drawing/2014/main" id="{1B23CBC6-0240-846A-EB6D-B111BEE2C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077" y="3957800"/>
            <a:ext cx="656258" cy="656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91" name="Signo más 1090">
            <a:extLst>
              <a:ext uri="{FF2B5EF4-FFF2-40B4-BE49-F238E27FC236}">
                <a16:creationId xmlns:a16="http://schemas.microsoft.com/office/drawing/2014/main" id="{5EBEF9B6-52ED-63CF-5418-9E5E0978EA10}"/>
              </a:ext>
            </a:extLst>
          </p:cNvPr>
          <p:cNvSpPr/>
          <p:nvPr/>
        </p:nvSpPr>
        <p:spPr>
          <a:xfrm>
            <a:off x="3737218" y="4133529"/>
            <a:ext cx="306000" cy="304800"/>
          </a:xfrm>
          <a:prstGeom prst="mathPl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92" name="Signo más 1091">
            <a:extLst>
              <a:ext uri="{FF2B5EF4-FFF2-40B4-BE49-F238E27FC236}">
                <a16:creationId xmlns:a16="http://schemas.microsoft.com/office/drawing/2014/main" id="{8D5DA0C2-8E9A-8B1A-2069-B0787F2EDC44}"/>
              </a:ext>
            </a:extLst>
          </p:cNvPr>
          <p:cNvSpPr/>
          <p:nvPr/>
        </p:nvSpPr>
        <p:spPr>
          <a:xfrm>
            <a:off x="4937491" y="4133529"/>
            <a:ext cx="306000" cy="304800"/>
          </a:xfrm>
          <a:prstGeom prst="mathPl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93" name="Signo más 1092">
            <a:extLst>
              <a:ext uri="{FF2B5EF4-FFF2-40B4-BE49-F238E27FC236}">
                <a16:creationId xmlns:a16="http://schemas.microsoft.com/office/drawing/2014/main" id="{13882135-3BCD-4A17-74F7-14304299A21A}"/>
              </a:ext>
            </a:extLst>
          </p:cNvPr>
          <p:cNvSpPr/>
          <p:nvPr/>
        </p:nvSpPr>
        <p:spPr>
          <a:xfrm>
            <a:off x="6158268" y="4133529"/>
            <a:ext cx="306000" cy="304800"/>
          </a:xfrm>
          <a:prstGeom prst="mathPl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94" name="Google Shape;2242;p81">
            <a:extLst>
              <a:ext uri="{FF2B5EF4-FFF2-40B4-BE49-F238E27FC236}">
                <a16:creationId xmlns:a16="http://schemas.microsoft.com/office/drawing/2014/main" id="{E63E3F50-C52B-A7AC-B0CA-0CAE78C8AF6A}"/>
              </a:ext>
            </a:extLst>
          </p:cNvPr>
          <p:cNvSpPr/>
          <p:nvPr/>
        </p:nvSpPr>
        <p:spPr>
          <a:xfrm>
            <a:off x="7391158" y="4131573"/>
            <a:ext cx="273824" cy="285068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Botón de acción: Ayuda 109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A27A721-6974-E9F6-9C30-700D958A3977}"/>
              </a:ext>
            </a:extLst>
          </p:cNvPr>
          <p:cNvSpPr/>
          <p:nvPr/>
        </p:nvSpPr>
        <p:spPr>
          <a:xfrm>
            <a:off x="7814854" y="3957800"/>
            <a:ext cx="643558" cy="656258"/>
          </a:xfrm>
          <a:prstGeom prst="actionButtonHelp">
            <a:avLst/>
          </a:prstGeom>
          <a:solidFill>
            <a:schemeClr val="tx1">
              <a:lumMod val="90000"/>
              <a:lumOff val="10000"/>
            </a:schemeClr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64" name="Conector recto de flecha 1163">
            <a:extLst>
              <a:ext uri="{FF2B5EF4-FFF2-40B4-BE49-F238E27FC236}">
                <a16:creationId xmlns:a16="http://schemas.microsoft.com/office/drawing/2014/main" id="{1B092192-12F8-A9E5-3A25-46331DBEACD8}"/>
              </a:ext>
            </a:extLst>
          </p:cNvPr>
          <p:cNvCxnSpPr/>
          <p:nvPr/>
        </p:nvCxnSpPr>
        <p:spPr>
          <a:xfrm>
            <a:off x="456227" y="3149000"/>
            <a:ext cx="14339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5" name="Conector recto de flecha 1164">
            <a:extLst>
              <a:ext uri="{FF2B5EF4-FFF2-40B4-BE49-F238E27FC236}">
                <a16:creationId xmlns:a16="http://schemas.microsoft.com/office/drawing/2014/main" id="{59BBCB26-B5B0-EC35-DC8E-AA38E397554C}"/>
              </a:ext>
            </a:extLst>
          </p:cNvPr>
          <p:cNvCxnSpPr>
            <a:cxnSpLocks/>
          </p:cNvCxnSpPr>
          <p:nvPr/>
        </p:nvCxnSpPr>
        <p:spPr>
          <a:xfrm>
            <a:off x="2118047" y="3311642"/>
            <a:ext cx="0" cy="14317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6" name="Google Shape;846;p44">
            <a:extLst>
              <a:ext uri="{FF2B5EF4-FFF2-40B4-BE49-F238E27FC236}">
                <a16:creationId xmlns:a16="http://schemas.microsoft.com/office/drawing/2014/main" id="{048CCB6E-A77D-1F32-4B37-7782B53ACCC8}"/>
              </a:ext>
            </a:extLst>
          </p:cNvPr>
          <p:cNvSpPr txBox="1">
            <a:spLocks/>
          </p:cNvSpPr>
          <p:nvPr/>
        </p:nvSpPr>
        <p:spPr>
          <a:xfrm>
            <a:off x="1618585" y="2879073"/>
            <a:ext cx="66072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nek Devanagari SemiBold"/>
              <a:buNone/>
              <a:defRPr sz="5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r>
              <a:rPr lang="es" sz="1800"/>
              <a:t>200</a:t>
            </a:r>
          </a:p>
        </p:txBody>
      </p:sp>
      <p:sp>
        <p:nvSpPr>
          <p:cNvPr id="1167" name="Google Shape;846;p44">
            <a:extLst>
              <a:ext uri="{FF2B5EF4-FFF2-40B4-BE49-F238E27FC236}">
                <a16:creationId xmlns:a16="http://schemas.microsoft.com/office/drawing/2014/main" id="{3E9122F5-53AB-0E7F-8CC0-00AF790E6305}"/>
              </a:ext>
            </a:extLst>
          </p:cNvPr>
          <p:cNvSpPr txBox="1">
            <a:spLocks/>
          </p:cNvSpPr>
          <p:nvPr/>
        </p:nvSpPr>
        <p:spPr>
          <a:xfrm rot="5400000">
            <a:off x="1915543" y="3170428"/>
            <a:ext cx="66072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nek Devanagari SemiBold"/>
              <a:buNone/>
              <a:defRPr sz="5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r>
              <a:rPr lang="es" sz="1800"/>
              <a:t>200</a:t>
            </a:r>
          </a:p>
        </p:txBody>
      </p:sp>
      <p:sp>
        <p:nvSpPr>
          <p:cNvPr id="1168" name="Google Shape;846;p44">
            <a:extLst>
              <a:ext uri="{FF2B5EF4-FFF2-40B4-BE49-F238E27FC236}">
                <a16:creationId xmlns:a16="http://schemas.microsoft.com/office/drawing/2014/main" id="{FD7AF895-E78B-7543-B18B-EEF487A775A5}"/>
              </a:ext>
            </a:extLst>
          </p:cNvPr>
          <p:cNvSpPr txBox="1">
            <a:spLocks/>
          </p:cNvSpPr>
          <p:nvPr/>
        </p:nvSpPr>
        <p:spPr>
          <a:xfrm>
            <a:off x="1742832" y="3083805"/>
            <a:ext cx="66072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nek Devanagari SemiBold"/>
              <a:buNone/>
              <a:defRPr sz="5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r>
              <a:rPr lang="es" sz="2400"/>
              <a:t>x</a:t>
            </a:r>
          </a:p>
        </p:txBody>
      </p:sp>
      <p:sp>
        <p:nvSpPr>
          <p:cNvPr id="1171" name="Google Shape;846;p44">
            <a:extLst>
              <a:ext uri="{FF2B5EF4-FFF2-40B4-BE49-F238E27FC236}">
                <a16:creationId xmlns:a16="http://schemas.microsoft.com/office/drawing/2014/main" id="{5160977B-FC13-DA06-56F1-FFCBD1E2B60D}"/>
              </a:ext>
            </a:extLst>
          </p:cNvPr>
          <p:cNvSpPr txBox="1">
            <a:spLocks/>
          </p:cNvSpPr>
          <p:nvPr/>
        </p:nvSpPr>
        <p:spPr>
          <a:xfrm>
            <a:off x="2891867" y="3558767"/>
            <a:ext cx="1017065" cy="52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nek Devanagari SemiBold"/>
              <a:buNone/>
              <a:defRPr sz="5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pPr algn="l"/>
            <a:r>
              <a:rPr lang="es" sz="1600">
                <a:solidFill>
                  <a:schemeClr val="accent1">
                    <a:lumMod val="50000"/>
                  </a:schemeClr>
                </a:solidFill>
              </a:rPr>
              <a:t>Simple</a:t>
            </a:r>
          </a:p>
        </p:txBody>
      </p:sp>
      <p:sp>
        <p:nvSpPr>
          <p:cNvPr id="1172" name="Google Shape;846;p44">
            <a:extLst>
              <a:ext uri="{FF2B5EF4-FFF2-40B4-BE49-F238E27FC236}">
                <a16:creationId xmlns:a16="http://schemas.microsoft.com/office/drawing/2014/main" id="{57406838-73ED-85BF-8FEE-E62669003CE2}"/>
              </a:ext>
            </a:extLst>
          </p:cNvPr>
          <p:cNvSpPr txBox="1">
            <a:spLocks/>
          </p:cNvSpPr>
          <p:nvPr/>
        </p:nvSpPr>
        <p:spPr>
          <a:xfrm>
            <a:off x="4069863" y="3558767"/>
            <a:ext cx="1051198" cy="52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nek Devanagari SemiBold"/>
              <a:buNone/>
              <a:defRPr sz="5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pPr algn="l"/>
            <a:r>
              <a:rPr lang="es" sz="1600">
                <a:solidFill>
                  <a:schemeClr val="accent1">
                    <a:lumMod val="50000"/>
                  </a:schemeClr>
                </a:solidFill>
              </a:rPr>
              <a:t>Relieve</a:t>
            </a:r>
          </a:p>
        </p:txBody>
      </p:sp>
      <p:sp>
        <p:nvSpPr>
          <p:cNvPr id="1173" name="Google Shape;846;p44">
            <a:extLst>
              <a:ext uri="{FF2B5EF4-FFF2-40B4-BE49-F238E27FC236}">
                <a16:creationId xmlns:a16="http://schemas.microsoft.com/office/drawing/2014/main" id="{7D957739-2A85-ED98-1850-FA0DF678F6EE}"/>
              </a:ext>
            </a:extLst>
          </p:cNvPr>
          <p:cNvSpPr txBox="1">
            <a:spLocks/>
          </p:cNvSpPr>
          <p:nvPr/>
        </p:nvSpPr>
        <p:spPr>
          <a:xfrm>
            <a:off x="4993828" y="3558767"/>
            <a:ext cx="1376672" cy="52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nek Devanagari SemiBold"/>
              <a:buNone/>
              <a:defRPr sz="5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pPr algn="l"/>
            <a:r>
              <a:rPr lang="es" sz="1600">
                <a:solidFill>
                  <a:schemeClr val="accent1">
                    <a:lumMod val="50000"/>
                  </a:schemeClr>
                </a:solidFill>
              </a:rPr>
              <a:t>Temperatura</a:t>
            </a:r>
          </a:p>
        </p:txBody>
      </p:sp>
      <p:sp>
        <p:nvSpPr>
          <p:cNvPr id="1174" name="Google Shape;846;p44">
            <a:extLst>
              <a:ext uri="{FF2B5EF4-FFF2-40B4-BE49-F238E27FC236}">
                <a16:creationId xmlns:a16="http://schemas.microsoft.com/office/drawing/2014/main" id="{2E69423C-E60F-437D-4859-C3F364AF0A36}"/>
              </a:ext>
            </a:extLst>
          </p:cNvPr>
          <p:cNvSpPr txBox="1">
            <a:spLocks/>
          </p:cNvSpPr>
          <p:nvPr/>
        </p:nvSpPr>
        <p:spPr>
          <a:xfrm>
            <a:off x="6272216" y="3565841"/>
            <a:ext cx="1432227" cy="52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nek Devanagari SemiBold"/>
              <a:buNone/>
              <a:defRPr sz="5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pPr algn="l"/>
            <a:r>
              <a:rPr lang="es" sz="1600">
                <a:solidFill>
                  <a:schemeClr val="accent1">
                    <a:lumMod val="50000"/>
                  </a:schemeClr>
                </a:solidFill>
              </a:rPr>
              <a:t>Precipitación</a:t>
            </a:r>
          </a:p>
        </p:txBody>
      </p:sp>
      <p:sp>
        <p:nvSpPr>
          <p:cNvPr id="1175" name="Google Shape;846;p44">
            <a:extLst>
              <a:ext uri="{FF2B5EF4-FFF2-40B4-BE49-F238E27FC236}">
                <a16:creationId xmlns:a16="http://schemas.microsoft.com/office/drawing/2014/main" id="{41336C31-7203-136B-A386-182E09E90FED}"/>
              </a:ext>
            </a:extLst>
          </p:cNvPr>
          <p:cNvSpPr txBox="1">
            <a:spLocks/>
          </p:cNvSpPr>
          <p:nvPr/>
        </p:nvSpPr>
        <p:spPr>
          <a:xfrm>
            <a:off x="7806268" y="3565841"/>
            <a:ext cx="660729" cy="52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nek Devanagari SemiBold"/>
              <a:buNone/>
              <a:defRPr sz="5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pPr algn="l"/>
            <a:r>
              <a:rPr lang="es" sz="1600">
                <a:solidFill>
                  <a:schemeClr val="accent1">
                    <a:lumMod val="50000"/>
                  </a:schemeClr>
                </a:solidFill>
              </a:rPr>
              <a:t>Final</a:t>
            </a:r>
          </a:p>
        </p:txBody>
      </p:sp>
      <p:sp>
        <p:nvSpPr>
          <p:cNvPr id="1219" name="Google Shape;846;p44">
            <a:extLst>
              <a:ext uri="{FF2B5EF4-FFF2-40B4-BE49-F238E27FC236}">
                <a16:creationId xmlns:a16="http://schemas.microsoft.com/office/drawing/2014/main" id="{11E58D18-AF33-A83C-DF95-BEF1B15305BA}"/>
              </a:ext>
            </a:extLst>
          </p:cNvPr>
          <p:cNvSpPr txBox="1">
            <a:spLocks/>
          </p:cNvSpPr>
          <p:nvPr/>
        </p:nvSpPr>
        <p:spPr>
          <a:xfrm>
            <a:off x="203947" y="465131"/>
            <a:ext cx="3190780" cy="52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nek Devanagari SemiBold"/>
              <a:buNone/>
              <a:defRPr sz="5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nek Devanagari SemiBold"/>
              <a:buNone/>
              <a:defRPr sz="5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r>
              <a:rPr lang="es" sz="2800"/>
              <a:t>Esquema inicial: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536E42B-1A2E-04BD-80C1-B2F2D55CD65B}"/>
              </a:ext>
            </a:extLst>
          </p:cNvPr>
          <p:cNvCxnSpPr>
            <a:stCxn id="2" idx="0"/>
            <a:endCxn id="2" idx="2"/>
          </p:cNvCxnSpPr>
          <p:nvPr/>
        </p:nvCxnSpPr>
        <p:spPr>
          <a:xfrm>
            <a:off x="1170170" y="3298927"/>
            <a:ext cx="0" cy="144000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391B746-7D3D-C9EB-ECE8-B3AA4104E83B}"/>
              </a:ext>
            </a:extLst>
          </p:cNvPr>
          <p:cNvCxnSpPr>
            <a:stCxn id="2" idx="1"/>
            <a:endCxn id="2" idx="3"/>
          </p:cNvCxnSpPr>
          <p:nvPr/>
        </p:nvCxnSpPr>
        <p:spPr>
          <a:xfrm>
            <a:off x="450170" y="4018927"/>
            <a:ext cx="1440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FAB1B7A4-C222-72E7-F485-5D1B5A3CD55F}"/>
              </a:ext>
            </a:extLst>
          </p:cNvPr>
          <p:cNvCxnSpPr/>
          <p:nvPr/>
        </p:nvCxnSpPr>
        <p:spPr>
          <a:xfrm>
            <a:off x="802893" y="3296824"/>
            <a:ext cx="0" cy="1442103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38825FAA-5C81-171A-879D-A5685B3B76AF}"/>
              </a:ext>
            </a:extLst>
          </p:cNvPr>
          <p:cNvCxnSpPr/>
          <p:nvPr/>
        </p:nvCxnSpPr>
        <p:spPr>
          <a:xfrm>
            <a:off x="450170" y="4378962"/>
            <a:ext cx="143779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936E9F3D-DE66-1CF3-EF97-211C1C8AAAD9}"/>
              </a:ext>
            </a:extLst>
          </p:cNvPr>
          <p:cNvCxnSpPr/>
          <p:nvPr/>
        </p:nvCxnSpPr>
        <p:spPr>
          <a:xfrm>
            <a:off x="450170" y="3655399"/>
            <a:ext cx="1443015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64E56D3E-5381-CB7E-F810-9201C12A57E6}"/>
              </a:ext>
            </a:extLst>
          </p:cNvPr>
          <p:cNvCxnSpPr>
            <a:cxnSpLocks/>
          </p:cNvCxnSpPr>
          <p:nvPr/>
        </p:nvCxnSpPr>
        <p:spPr>
          <a:xfrm>
            <a:off x="1548477" y="3295399"/>
            <a:ext cx="0" cy="144352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619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57"/>
          <p:cNvSpPr/>
          <p:nvPr/>
        </p:nvSpPr>
        <p:spPr>
          <a:xfrm flipH="1">
            <a:off x="5844827" y="745350"/>
            <a:ext cx="1313100" cy="13131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57"/>
          <p:cNvSpPr txBox="1">
            <a:spLocks noGrp="1"/>
          </p:cNvSpPr>
          <p:nvPr>
            <p:ph type="title"/>
          </p:nvPr>
        </p:nvSpPr>
        <p:spPr>
          <a:xfrm>
            <a:off x="4576570" y="2070972"/>
            <a:ext cx="3849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</a:t>
            </a:r>
            <a:endParaRPr/>
          </a:p>
        </p:txBody>
      </p:sp>
      <p:sp>
        <p:nvSpPr>
          <p:cNvPr id="1137" name="Google Shape;1137;p57"/>
          <p:cNvSpPr txBox="1">
            <a:spLocks noGrp="1"/>
          </p:cNvSpPr>
          <p:nvPr>
            <p:ph type="title" idx="2"/>
          </p:nvPr>
        </p:nvSpPr>
        <p:spPr>
          <a:xfrm>
            <a:off x="5844827" y="938550"/>
            <a:ext cx="1313100" cy="9267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8" name="Google Shape;1138;p57"/>
          <p:cNvSpPr txBox="1">
            <a:spLocks noGrp="1"/>
          </p:cNvSpPr>
          <p:nvPr>
            <p:ph type="subTitle" idx="1"/>
          </p:nvPr>
        </p:nvSpPr>
        <p:spPr>
          <a:xfrm>
            <a:off x="4981720" y="3629106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elaboración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de la virtual machine</a:t>
            </a:r>
            <a:endParaRPr/>
          </a:p>
        </p:txBody>
      </p:sp>
      <p:grpSp>
        <p:nvGrpSpPr>
          <p:cNvPr id="1139" name="Google Shape;1139;p57"/>
          <p:cNvGrpSpPr/>
          <p:nvPr/>
        </p:nvGrpSpPr>
        <p:grpSpPr>
          <a:xfrm>
            <a:off x="-105241" y="1926542"/>
            <a:ext cx="4518609" cy="5082075"/>
            <a:chOff x="963416" y="1993373"/>
            <a:chExt cx="2325224" cy="2615176"/>
          </a:xfrm>
        </p:grpSpPr>
        <p:sp>
          <p:nvSpPr>
            <p:cNvPr id="1140" name="Google Shape;1140;p57"/>
            <p:cNvSpPr/>
            <p:nvPr/>
          </p:nvSpPr>
          <p:spPr>
            <a:xfrm>
              <a:off x="1282421" y="2313405"/>
              <a:ext cx="1753834" cy="377322"/>
            </a:xfrm>
            <a:custGeom>
              <a:avLst/>
              <a:gdLst/>
              <a:ahLst/>
              <a:cxnLst/>
              <a:rect l="l" t="t" r="r" b="b"/>
              <a:pathLst>
                <a:path w="40987" h="8818" extrusionOk="0">
                  <a:moveTo>
                    <a:pt x="31309" y="1"/>
                  </a:moveTo>
                  <a:cubicBezTo>
                    <a:pt x="28701" y="1"/>
                    <a:pt x="26101" y="377"/>
                    <a:pt x="23468" y="377"/>
                  </a:cubicBezTo>
                  <a:cubicBezTo>
                    <a:pt x="22455" y="377"/>
                    <a:pt x="21464" y="609"/>
                    <a:pt x="20475" y="609"/>
                  </a:cubicBezTo>
                  <a:cubicBezTo>
                    <a:pt x="20385" y="609"/>
                    <a:pt x="20295" y="607"/>
                    <a:pt x="20205" y="603"/>
                  </a:cubicBezTo>
                  <a:cubicBezTo>
                    <a:pt x="19025" y="553"/>
                    <a:pt x="17846" y="377"/>
                    <a:pt x="16641" y="377"/>
                  </a:cubicBezTo>
                  <a:cubicBezTo>
                    <a:pt x="15309" y="377"/>
                    <a:pt x="13902" y="228"/>
                    <a:pt x="12513" y="228"/>
                  </a:cubicBezTo>
                  <a:cubicBezTo>
                    <a:pt x="12096" y="228"/>
                    <a:pt x="11681" y="242"/>
                    <a:pt x="11270" y="277"/>
                  </a:cubicBezTo>
                  <a:cubicBezTo>
                    <a:pt x="10757" y="320"/>
                    <a:pt x="10202" y="337"/>
                    <a:pt x="9620" y="337"/>
                  </a:cubicBezTo>
                  <a:cubicBezTo>
                    <a:pt x="7662" y="337"/>
                    <a:pt x="5390" y="147"/>
                    <a:pt x="3332" y="147"/>
                  </a:cubicBezTo>
                  <a:cubicBezTo>
                    <a:pt x="2110" y="147"/>
                    <a:pt x="962" y="214"/>
                    <a:pt x="0" y="427"/>
                  </a:cubicBezTo>
                  <a:cubicBezTo>
                    <a:pt x="829" y="1180"/>
                    <a:pt x="3539" y="3213"/>
                    <a:pt x="4618" y="3514"/>
                  </a:cubicBezTo>
                  <a:cubicBezTo>
                    <a:pt x="5221" y="3690"/>
                    <a:pt x="7831" y="3539"/>
                    <a:pt x="7455" y="4694"/>
                  </a:cubicBezTo>
                  <a:cubicBezTo>
                    <a:pt x="6777" y="4970"/>
                    <a:pt x="5899" y="4744"/>
                    <a:pt x="5271" y="5146"/>
                  </a:cubicBezTo>
                  <a:cubicBezTo>
                    <a:pt x="4518" y="5648"/>
                    <a:pt x="5246" y="6175"/>
                    <a:pt x="5773" y="6501"/>
                  </a:cubicBezTo>
                  <a:cubicBezTo>
                    <a:pt x="6928" y="7204"/>
                    <a:pt x="8835" y="7229"/>
                    <a:pt x="10216" y="7229"/>
                  </a:cubicBezTo>
                  <a:cubicBezTo>
                    <a:pt x="11064" y="7229"/>
                    <a:pt x="11958" y="7184"/>
                    <a:pt x="12839" y="7184"/>
                  </a:cubicBezTo>
                  <a:cubicBezTo>
                    <a:pt x="13574" y="7184"/>
                    <a:pt x="14300" y="7215"/>
                    <a:pt x="14984" y="7329"/>
                  </a:cubicBezTo>
                  <a:cubicBezTo>
                    <a:pt x="15813" y="7430"/>
                    <a:pt x="16616" y="7656"/>
                    <a:pt x="17369" y="8007"/>
                  </a:cubicBezTo>
                  <a:cubicBezTo>
                    <a:pt x="18208" y="8380"/>
                    <a:pt x="18723" y="8818"/>
                    <a:pt x="19616" y="8818"/>
                  </a:cubicBezTo>
                  <a:cubicBezTo>
                    <a:pt x="19685" y="8818"/>
                    <a:pt x="19755" y="8815"/>
                    <a:pt x="19828" y="8810"/>
                  </a:cubicBezTo>
                  <a:cubicBezTo>
                    <a:pt x="20707" y="8760"/>
                    <a:pt x="21284" y="8158"/>
                    <a:pt x="22112" y="7756"/>
                  </a:cubicBezTo>
                  <a:cubicBezTo>
                    <a:pt x="22966" y="7379"/>
                    <a:pt x="23844" y="6877"/>
                    <a:pt x="24723" y="6677"/>
                  </a:cubicBezTo>
                  <a:cubicBezTo>
                    <a:pt x="25353" y="6547"/>
                    <a:pt x="25983" y="6472"/>
                    <a:pt x="26614" y="6472"/>
                  </a:cubicBezTo>
                  <a:cubicBezTo>
                    <a:pt x="26837" y="6472"/>
                    <a:pt x="27060" y="6481"/>
                    <a:pt x="27283" y="6501"/>
                  </a:cubicBezTo>
                  <a:cubicBezTo>
                    <a:pt x="28061" y="6576"/>
                    <a:pt x="28814" y="7003"/>
                    <a:pt x="29491" y="7354"/>
                  </a:cubicBezTo>
                  <a:cubicBezTo>
                    <a:pt x="30420" y="7806"/>
                    <a:pt x="30922" y="8183"/>
                    <a:pt x="32026" y="8183"/>
                  </a:cubicBezTo>
                  <a:cubicBezTo>
                    <a:pt x="32287" y="8183"/>
                    <a:pt x="32458" y="8186"/>
                    <a:pt x="32582" y="8186"/>
                  </a:cubicBezTo>
                  <a:cubicBezTo>
                    <a:pt x="33079" y="8186"/>
                    <a:pt x="32830" y="8137"/>
                    <a:pt x="34637" y="7656"/>
                  </a:cubicBezTo>
                  <a:cubicBezTo>
                    <a:pt x="35590" y="7405"/>
                    <a:pt x="36544" y="7003"/>
                    <a:pt x="37498" y="6827"/>
                  </a:cubicBezTo>
                  <a:cubicBezTo>
                    <a:pt x="38100" y="6702"/>
                    <a:pt x="40284" y="6426"/>
                    <a:pt x="40560" y="5874"/>
                  </a:cubicBezTo>
                  <a:lnTo>
                    <a:pt x="40987" y="5874"/>
                  </a:lnTo>
                  <a:cubicBezTo>
                    <a:pt x="40434" y="5823"/>
                    <a:pt x="39983" y="5095"/>
                    <a:pt x="39631" y="4719"/>
                  </a:cubicBezTo>
                  <a:cubicBezTo>
                    <a:pt x="39129" y="4167"/>
                    <a:pt x="38452" y="3916"/>
                    <a:pt x="37925" y="3339"/>
                  </a:cubicBezTo>
                  <a:cubicBezTo>
                    <a:pt x="37222" y="2535"/>
                    <a:pt x="37046" y="1331"/>
                    <a:pt x="36042" y="728"/>
                  </a:cubicBezTo>
                  <a:cubicBezTo>
                    <a:pt x="35289" y="277"/>
                    <a:pt x="34034" y="151"/>
                    <a:pt x="33181" y="76"/>
                  </a:cubicBezTo>
                  <a:cubicBezTo>
                    <a:pt x="32556" y="22"/>
                    <a:pt x="31932" y="1"/>
                    <a:pt x="31309" y="1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7"/>
            <p:cNvSpPr/>
            <p:nvPr/>
          </p:nvSpPr>
          <p:spPr>
            <a:xfrm>
              <a:off x="1650807" y="2271214"/>
              <a:ext cx="1325335" cy="334275"/>
            </a:xfrm>
            <a:custGeom>
              <a:avLst/>
              <a:gdLst/>
              <a:ahLst/>
              <a:cxnLst/>
              <a:rect l="l" t="t" r="r" b="b"/>
              <a:pathLst>
                <a:path w="30973" h="7812" extrusionOk="0">
                  <a:moveTo>
                    <a:pt x="27833" y="0"/>
                  </a:moveTo>
                  <a:cubicBezTo>
                    <a:pt x="26926" y="0"/>
                    <a:pt x="26001" y="147"/>
                    <a:pt x="25124" y="208"/>
                  </a:cubicBezTo>
                  <a:cubicBezTo>
                    <a:pt x="23794" y="334"/>
                    <a:pt x="22489" y="359"/>
                    <a:pt x="21133" y="359"/>
                  </a:cubicBezTo>
                  <a:cubicBezTo>
                    <a:pt x="18810" y="359"/>
                    <a:pt x="16503" y="678"/>
                    <a:pt x="14186" y="678"/>
                  </a:cubicBezTo>
                  <a:cubicBezTo>
                    <a:pt x="13524" y="678"/>
                    <a:pt x="12862" y="652"/>
                    <a:pt x="12198" y="585"/>
                  </a:cubicBezTo>
                  <a:cubicBezTo>
                    <a:pt x="11633" y="522"/>
                    <a:pt x="11062" y="491"/>
                    <a:pt x="10488" y="491"/>
                  </a:cubicBezTo>
                  <a:cubicBezTo>
                    <a:pt x="9914" y="491"/>
                    <a:pt x="9337" y="522"/>
                    <a:pt x="8760" y="585"/>
                  </a:cubicBezTo>
                  <a:cubicBezTo>
                    <a:pt x="8157" y="635"/>
                    <a:pt x="7178" y="710"/>
                    <a:pt x="6651" y="986"/>
                  </a:cubicBezTo>
                  <a:lnTo>
                    <a:pt x="6400" y="1137"/>
                  </a:lnTo>
                  <a:cubicBezTo>
                    <a:pt x="6303" y="1015"/>
                    <a:pt x="6143" y="972"/>
                    <a:pt x="5957" y="972"/>
                  </a:cubicBezTo>
                  <a:cubicBezTo>
                    <a:pt x="5568" y="972"/>
                    <a:pt x="5066" y="1161"/>
                    <a:pt x="4794" y="1212"/>
                  </a:cubicBezTo>
                  <a:cubicBezTo>
                    <a:pt x="4066" y="1338"/>
                    <a:pt x="3338" y="1714"/>
                    <a:pt x="2585" y="1764"/>
                  </a:cubicBezTo>
                  <a:cubicBezTo>
                    <a:pt x="1908" y="1840"/>
                    <a:pt x="1255" y="1990"/>
                    <a:pt x="628" y="2241"/>
                  </a:cubicBezTo>
                  <a:cubicBezTo>
                    <a:pt x="50" y="2467"/>
                    <a:pt x="0" y="2869"/>
                    <a:pt x="703" y="2969"/>
                  </a:cubicBezTo>
                  <a:cubicBezTo>
                    <a:pt x="1381" y="3019"/>
                    <a:pt x="2033" y="3045"/>
                    <a:pt x="2711" y="3045"/>
                  </a:cubicBezTo>
                  <a:cubicBezTo>
                    <a:pt x="3338" y="3045"/>
                    <a:pt x="3865" y="3245"/>
                    <a:pt x="4493" y="3245"/>
                  </a:cubicBezTo>
                  <a:cubicBezTo>
                    <a:pt x="4684" y="3229"/>
                    <a:pt x="4877" y="3221"/>
                    <a:pt x="5071" y="3221"/>
                  </a:cubicBezTo>
                  <a:cubicBezTo>
                    <a:pt x="5490" y="3221"/>
                    <a:pt x="5913" y="3260"/>
                    <a:pt x="6325" y="3346"/>
                  </a:cubicBezTo>
                  <a:cubicBezTo>
                    <a:pt x="6927" y="3471"/>
                    <a:pt x="7530" y="3547"/>
                    <a:pt x="8157" y="3597"/>
                  </a:cubicBezTo>
                  <a:cubicBezTo>
                    <a:pt x="9437" y="3697"/>
                    <a:pt x="10642" y="3797"/>
                    <a:pt x="11922" y="3797"/>
                  </a:cubicBezTo>
                  <a:lnTo>
                    <a:pt x="14056" y="3797"/>
                  </a:lnTo>
                  <a:cubicBezTo>
                    <a:pt x="14093" y="3797"/>
                    <a:pt x="14138" y="3797"/>
                    <a:pt x="14190" y="3797"/>
                  </a:cubicBezTo>
                  <a:cubicBezTo>
                    <a:pt x="14734" y="3797"/>
                    <a:pt x="16003" y="3818"/>
                    <a:pt x="16164" y="4299"/>
                  </a:cubicBezTo>
                  <a:cubicBezTo>
                    <a:pt x="16214" y="4475"/>
                    <a:pt x="15888" y="4977"/>
                    <a:pt x="15787" y="5153"/>
                  </a:cubicBezTo>
                  <a:cubicBezTo>
                    <a:pt x="15712" y="5303"/>
                    <a:pt x="15336" y="5579"/>
                    <a:pt x="15310" y="5780"/>
                  </a:cubicBezTo>
                  <a:cubicBezTo>
                    <a:pt x="15185" y="6307"/>
                    <a:pt x="16415" y="6533"/>
                    <a:pt x="16716" y="6834"/>
                  </a:cubicBezTo>
                  <a:cubicBezTo>
                    <a:pt x="16892" y="7035"/>
                    <a:pt x="16917" y="7211"/>
                    <a:pt x="17118" y="7336"/>
                  </a:cubicBezTo>
                  <a:cubicBezTo>
                    <a:pt x="17369" y="7437"/>
                    <a:pt x="17645" y="7512"/>
                    <a:pt x="17921" y="7512"/>
                  </a:cubicBezTo>
                  <a:cubicBezTo>
                    <a:pt x="18624" y="7562"/>
                    <a:pt x="19351" y="7587"/>
                    <a:pt x="20054" y="7587"/>
                  </a:cubicBezTo>
                  <a:cubicBezTo>
                    <a:pt x="21209" y="7587"/>
                    <a:pt x="22363" y="7663"/>
                    <a:pt x="23518" y="7788"/>
                  </a:cubicBezTo>
                  <a:cubicBezTo>
                    <a:pt x="23682" y="7804"/>
                    <a:pt x="23846" y="7812"/>
                    <a:pt x="24010" y="7812"/>
                  </a:cubicBezTo>
                  <a:cubicBezTo>
                    <a:pt x="24897" y="7812"/>
                    <a:pt x="25771" y="7585"/>
                    <a:pt x="26555" y="7161"/>
                  </a:cubicBezTo>
                  <a:cubicBezTo>
                    <a:pt x="27232" y="6784"/>
                    <a:pt x="27609" y="5981"/>
                    <a:pt x="28010" y="5354"/>
                  </a:cubicBezTo>
                  <a:cubicBezTo>
                    <a:pt x="28462" y="4676"/>
                    <a:pt x="28864" y="3973"/>
                    <a:pt x="29215" y="3270"/>
                  </a:cubicBezTo>
                  <a:cubicBezTo>
                    <a:pt x="29667" y="2392"/>
                    <a:pt x="30972" y="710"/>
                    <a:pt x="29516" y="233"/>
                  </a:cubicBezTo>
                  <a:cubicBezTo>
                    <a:pt x="28973" y="59"/>
                    <a:pt x="28406" y="0"/>
                    <a:pt x="27833" y="0"/>
                  </a:cubicBezTo>
                  <a:close/>
                </a:path>
              </a:pathLst>
            </a:custGeom>
            <a:solidFill>
              <a:srgbClr val="FFFFFF">
                <a:alpha val="35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7"/>
            <p:cNvSpPr/>
            <p:nvPr/>
          </p:nvSpPr>
          <p:spPr>
            <a:xfrm>
              <a:off x="1796852" y="1993373"/>
              <a:ext cx="1491788" cy="380189"/>
            </a:xfrm>
            <a:custGeom>
              <a:avLst/>
              <a:gdLst/>
              <a:ahLst/>
              <a:cxnLst/>
              <a:rect l="l" t="t" r="r" b="b"/>
              <a:pathLst>
                <a:path w="34863" h="8885" extrusionOk="0">
                  <a:moveTo>
                    <a:pt x="51" y="7906"/>
                  </a:moveTo>
                  <a:cubicBezTo>
                    <a:pt x="1" y="7304"/>
                    <a:pt x="1030" y="5647"/>
                    <a:pt x="1532" y="5346"/>
                  </a:cubicBezTo>
                  <a:cubicBezTo>
                    <a:pt x="1883" y="5120"/>
                    <a:pt x="2310" y="5296"/>
                    <a:pt x="2686" y="5120"/>
                  </a:cubicBezTo>
                  <a:cubicBezTo>
                    <a:pt x="3063" y="4970"/>
                    <a:pt x="3138" y="4618"/>
                    <a:pt x="3439" y="4367"/>
                  </a:cubicBezTo>
                  <a:cubicBezTo>
                    <a:pt x="4142" y="3740"/>
                    <a:pt x="5171" y="3890"/>
                    <a:pt x="6049" y="3740"/>
                  </a:cubicBezTo>
                  <a:cubicBezTo>
                    <a:pt x="6878" y="3589"/>
                    <a:pt x="7380" y="2309"/>
                    <a:pt x="8032" y="2786"/>
                  </a:cubicBezTo>
                  <a:cubicBezTo>
                    <a:pt x="8635" y="3238"/>
                    <a:pt x="8057" y="4543"/>
                    <a:pt x="9111" y="4468"/>
                  </a:cubicBezTo>
                  <a:cubicBezTo>
                    <a:pt x="9563" y="4442"/>
                    <a:pt x="10894" y="3690"/>
                    <a:pt x="11119" y="4568"/>
                  </a:cubicBezTo>
                  <a:cubicBezTo>
                    <a:pt x="11471" y="4392"/>
                    <a:pt x="11897" y="4367"/>
                    <a:pt x="12274" y="4468"/>
                  </a:cubicBezTo>
                  <a:cubicBezTo>
                    <a:pt x="12625" y="4568"/>
                    <a:pt x="13127" y="4844"/>
                    <a:pt x="13529" y="4693"/>
                  </a:cubicBezTo>
                  <a:cubicBezTo>
                    <a:pt x="14257" y="4417"/>
                    <a:pt x="14784" y="3338"/>
                    <a:pt x="15487" y="2962"/>
                  </a:cubicBezTo>
                  <a:cubicBezTo>
                    <a:pt x="15813" y="2811"/>
                    <a:pt x="16340" y="2660"/>
                    <a:pt x="16666" y="2861"/>
                  </a:cubicBezTo>
                  <a:cubicBezTo>
                    <a:pt x="17018" y="3062"/>
                    <a:pt x="17043" y="3589"/>
                    <a:pt x="17419" y="3790"/>
                  </a:cubicBezTo>
                  <a:cubicBezTo>
                    <a:pt x="17871" y="4066"/>
                    <a:pt x="17946" y="3740"/>
                    <a:pt x="18348" y="3715"/>
                  </a:cubicBezTo>
                  <a:cubicBezTo>
                    <a:pt x="19026" y="3664"/>
                    <a:pt x="19076" y="4091"/>
                    <a:pt x="19477" y="4367"/>
                  </a:cubicBezTo>
                  <a:cubicBezTo>
                    <a:pt x="20431" y="4995"/>
                    <a:pt x="20732" y="3915"/>
                    <a:pt x="21410" y="3489"/>
                  </a:cubicBezTo>
                  <a:cubicBezTo>
                    <a:pt x="21761" y="3288"/>
                    <a:pt x="22062" y="3037"/>
                    <a:pt x="22364" y="2761"/>
                  </a:cubicBezTo>
                  <a:cubicBezTo>
                    <a:pt x="22564" y="2510"/>
                    <a:pt x="22815" y="2309"/>
                    <a:pt x="23117" y="2158"/>
                  </a:cubicBezTo>
                  <a:cubicBezTo>
                    <a:pt x="23920" y="1807"/>
                    <a:pt x="24673" y="1782"/>
                    <a:pt x="24999" y="2761"/>
                  </a:cubicBezTo>
                  <a:cubicBezTo>
                    <a:pt x="25099" y="3087"/>
                    <a:pt x="24899" y="3815"/>
                    <a:pt x="25526" y="3740"/>
                  </a:cubicBezTo>
                  <a:cubicBezTo>
                    <a:pt x="25752" y="3690"/>
                    <a:pt x="26229" y="2886"/>
                    <a:pt x="26379" y="2686"/>
                  </a:cubicBezTo>
                  <a:cubicBezTo>
                    <a:pt x="26630" y="2384"/>
                    <a:pt x="26957" y="2158"/>
                    <a:pt x="27333" y="2033"/>
                  </a:cubicBezTo>
                  <a:cubicBezTo>
                    <a:pt x="27559" y="1983"/>
                    <a:pt x="27835" y="2108"/>
                    <a:pt x="28086" y="2033"/>
                  </a:cubicBezTo>
                  <a:cubicBezTo>
                    <a:pt x="28438" y="1933"/>
                    <a:pt x="28312" y="1908"/>
                    <a:pt x="28588" y="1682"/>
                  </a:cubicBezTo>
                  <a:cubicBezTo>
                    <a:pt x="29693" y="828"/>
                    <a:pt x="31851" y="0"/>
                    <a:pt x="32905" y="1380"/>
                  </a:cubicBezTo>
                  <a:cubicBezTo>
                    <a:pt x="33307" y="2008"/>
                    <a:pt x="33608" y="2686"/>
                    <a:pt x="33759" y="3388"/>
                  </a:cubicBezTo>
                  <a:cubicBezTo>
                    <a:pt x="33884" y="3790"/>
                    <a:pt x="33984" y="3815"/>
                    <a:pt x="34235" y="4116"/>
                  </a:cubicBezTo>
                  <a:cubicBezTo>
                    <a:pt x="34436" y="4417"/>
                    <a:pt x="34537" y="4744"/>
                    <a:pt x="34562" y="5095"/>
                  </a:cubicBezTo>
                  <a:cubicBezTo>
                    <a:pt x="34712" y="5974"/>
                    <a:pt x="34863" y="6752"/>
                    <a:pt x="34361" y="7505"/>
                  </a:cubicBezTo>
                  <a:cubicBezTo>
                    <a:pt x="34035" y="8007"/>
                    <a:pt x="33508" y="8860"/>
                    <a:pt x="32830" y="8885"/>
                  </a:cubicBezTo>
                  <a:cubicBezTo>
                    <a:pt x="32453" y="8885"/>
                    <a:pt x="31951" y="8609"/>
                    <a:pt x="31575" y="8534"/>
                  </a:cubicBezTo>
                  <a:cubicBezTo>
                    <a:pt x="31048" y="8433"/>
                    <a:pt x="30521" y="8308"/>
                    <a:pt x="29969" y="8232"/>
                  </a:cubicBezTo>
                  <a:cubicBezTo>
                    <a:pt x="28613" y="8032"/>
                    <a:pt x="27208" y="7931"/>
                    <a:pt x="25903" y="7756"/>
                  </a:cubicBezTo>
                  <a:cubicBezTo>
                    <a:pt x="24020" y="7479"/>
                    <a:pt x="21987" y="7605"/>
                    <a:pt x="20130" y="7730"/>
                  </a:cubicBezTo>
                  <a:cubicBezTo>
                    <a:pt x="18147" y="7856"/>
                    <a:pt x="16164" y="7881"/>
                    <a:pt x="14207" y="8032"/>
                  </a:cubicBezTo>
                  <a:cubicBezTo>
                    <a:pt x="13529" y="8057"/>
                    <a:pt x="12851" y="8007"/>
                    <a:pt x="12174" y="7931"/>
                  </a:cubicBezTo>
                  <a:cubicBezTo>
                    <a:pt x="11320" y="7856"/>
                    <a:pt x="10542" y="8157"/>
                    <a:pt x="9689" y="8157"/>
                  </a:cubicBezTo>
                  <a:cubicBezTo>
                    <a:pt x="7831" y="8157"/>
                    <a:pt x="5949" y="8257"/>
                    <a:pt x="4067" y="8257"/>
                  </a:cubicBezTo>
                  <a:cubicBezTo>
                    <a:pt x="3389" y="8257"/>
                    <a:pt x="2711" y="8232"/>
                    <a:pt x="2084" y="8182"/>
                  </a:cubicBezTo>
                  <a:cubicBezTo>
                    <a:pt x="1481" y="8132"/>
                    <a:pt x="503" y="8182"/>
                    <a:pt x="51" y="790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7"/>
            <p:cNvSpPr/>
            <p:nvPr/>
          </p:nvSpPr>
          <p:spPr>
            <a:xfrm>
              <a:off x="2345690" y="2113147"/>
              <a:ext cx="820631" cy="212582"/>
            </a:xfrm>
            <a:custGeom>
              <a:avLst/>
              <a:gdLst/>
              <a:ahLst/>
              <a:cxnLst/>
              <a:rect l="l" t="t" r="r" b="b"/>
              <a:pathLst>
                <a:path w="20255" h="5247" extrusionOk="0">
                  <a:moveTo>
                    <a:pt x="20255" y="101"/>
                  </a:moveTo>
                  <a:cubicBezTo>
                    <a:pt x="20255" y="177"/>
                    <a:pt x="20129" y="302"/>
                    <a:pt x="19903" y="478"/>
                  </a:cubicBezTo>
                  <a:cubicBezTo>
                    <a:pt x="19326" y="980"/>
                    <a:pt x="18724" y="1407"/>
                    <a:pt x="18147" y="1883"/>
                  </a:cubicBezTo>
                  <a:cubicBezTo>
                    <a:pt x="17745" y="2260"/>
                    <a:pt x="17419" y="2511"/>
                    <a:pt x="16867" y="2511"/>
                  </a:cubicBezTo>
                  <a:cubicBezTo>
                    <a:pt x="16390" y="2511"/>
                    <a:pt x="15938" y="2335"/>
                    <a:pt x="15486" y="2486"/>
                  </a:cubicBezTo>
                  <a:cubicBezTo>
                    <a:pt x="14959" y="2661"/>
                    <a:pt x="14457" y="2938"/>
                    <a:pt x="14030" y="3314"/>
                  </a:cubicBezTo>
                  <a:cubicBezTo>
                    <a:pt x="13654" y="3665"/>
                    <a:pt x="13478" y="4243"/>
                    <a:pt x="13152" y="4669"/>
                  </a:cubicBezTo>
                  <a:cubicBezTo>
                    <a:pt x="13001" y="4820"/>
                    <a:pt x="12851" y="4971"/>
                    <a:pt x="12650" y="5071"/>
                  </a:cubicBezTo>
                  <a:cubicBezTo>
                    <a:pt x="12299" y="5247"/>
                    <a:pt x="12399" y="5121"/>
                    <a:pt x="12098" y="5021"/>
                  </a:cubicBezTo>
                  <a:cubicBezTo>
                    <a:pt x="11244" y="4669"/>
                    <a:pt x="9738" y="4770"/>
                    <a:pt x="8785" y="4870"/>
                  </a:cubicBezTo>
                  <a:cubicBezTo>
                    <a:pt x="8258" y="4920"/>
                    <a:pt x="7781" y="5046"/>
                    <a:pt x="7229" y="5071"/>
                  </a:cubicBezTo>
                  <a:cubicBezTo>
                    <a:pt x="6902" y="5096"/>
                    <a:pt x="6927" y="5171"/>
                    <a:pt x="6651" y="4945"/>
                  </a:cubicBezTo>
                  <a:cubicBezTo>
                    <a:pt x="6400" y="4745"/>
                    <a:pt x="6325" y="4469"/>
                    <a:pt x="6074" y="4293"/>
                  </a:cubicBezTo>
                  <a:cubicBezTo>
                    <a:pt x="5120" y="3590"/>
                    <a:pt x="4041" y="4167"/>
                    <a:pt x="3037" y="3891"/>
                  </a:cubicBezTo>
                  <a:cubicBezTo>
                    <a:pt x="2560" y="3716"/>
                    <a:pt x="2033" y="3716"/>
                    <a:pt x="1556" y="3891"/>
                  </a:cubicBezTo>
                  <a:cubicBezTo>
                    <a:pt x="1104" y="4092"/>
                    <a:pt x="527" y="4644"/>
                    <a:pt x="0" y="4519"/>
                  </a:cubicBezTo>
                  <a:cubicBezTo>
                    <a:pt x="101" y="3967"/>
                    <a:pt x="402" y="3490"/>
                    <a:pt x="828" y="3189"/>
                  </a:cubicBezTo>
                  <a:cubicBezTo>
                    <a:pt x="1305" y="2963"/>
                    <a:pt x="1857" y="2887"/>
                    <a:pt x="2385" y="2963"/>
                  </a:cubicBezTo>
                  <a:cubicBezTo>
                    <a:pt x="2661" y="3013"/>
                    <a:pt x="2937" y="3013"/>
                    <a:pt x="3213" y="2963"/>
                  </a:cubicBezTo>
                  <a:cubicBezTo>
                    <a:pt x="3564" y="2887"/>
                    <a:pt x="3665" y="2636"/>
                    <a:pt x="3991" y="2611"/>
                  </a:cubicBezTo>
                  <a:cubicBezTo>
                    <a:pt x="4543" y="2586"/>
                    <a:pt x="4869" y="3013"/>
                    <a:pt x="5321" y="3189"/>
                  </a:cubicBezTo>
                  <a:cubicBezTo>
                    <a:pt x="5572" y="3239"/>
                    <a:pt x="5848" y="3264"/>
                    <a:pt x="6099" y="3239"/>
                  </a:cubicBezTo>
                  <a:cubicBezTo>
                    <a:pt x="6375" y="3264"/>
                    <a:pt x="6651" y="3314"/>
                    <a:pt x="6902" y="3440"/>
                  </a:cubicBezTo>
                  <a:cubicBezTo>
                    <a:pt x="7680" y="3741"/>
                    <a:pt x="7856" y="3239"/>
                    <a:pt x="8433" y="2812"/>
                  </a:cubicBezTo>
                  <a:cubicBezTo>
                    <a:pt x="8810" y="2511"/>
                    <a:pt x="9487" y="1959"/>
                    <a:pt x="9964" y="1908"/>
                  </a:cubicBezTo>
                  <a:cubicBezTo>
                    <a:pt x="10717" y="1833"/>
                    <a:pt x="10768" y="2360"/>
                    <a:pt x="11169" y="2762"/>
                  </a:cubicBezTo>
                  <a:cubicBezTo>
                    <a:pt x="11571" y="3163"/>
                    <a:pt x="12198" y="2837"/>
                    <a:pt x="12625" y="2611"/>
                  </a:cubicBezTo>
                  <a:cubicBezTo>
                    <a:pt x="13252" y="2285"/>
                    <a:pt x="13679" y="1808"/>
                    <a:pt x="14407" y="1908"/>
                  </a:cubicBezTo>
                  <a:cubicBezTo>
                    <a:pt x="14934" y="2009"/>
                    <a:pt x="15260" y="2285"/>
                    <a:pt x="15812" y="1934"/>
                  </a:cubicBezTo>
                  <a:cubicBezTo>
                    <a:pt x="16214" y="1683"/>
                    <a:pt x="16616" y="1407"/>
                    <a:pt x="16967" y="1130"/>
                  </a:cubicBezTo>
                  <a:cubicBezTo>
                    <a:pt x="17745" y="553"/>
                    <a:pt x="18774" y="302"/>
                    <a:pt x="19703" y="101"/>
                  </a:cubicBezTo>
                  <a:cubicBezTo>
                    <a:pt x="20104" y="1"/>
                    <a:pt x="20255" y="1"/>
                    <a:pt x="20255" y="10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A9814C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7"/>
            <p:cNvSpPr/>
            <p:nvPr/>
          </p:nvSpPr>
          <p:spPr>
            <a:xfrm>
              <a:off x="1829074" y="2202107"/>
              <a:ext cx="439796" cy="144502"/>
            </a:xfrm>
            <a:custGeom>
              <a:avLst/>
              <a:gdLst/>
              <a:ahLst/>
              <a:cxnLst/>
              <a:rect l="l" t="t" r="r" b="b"/>
              <a:pathLst>
                <a:path w="10278" h="3377" extrusionOk="0">
                  <a:moveTo>
                    <a:pt x="9507" y="0"/>
                  </a:moveTo>
                  <a:cubicBezTo>
                    <a:pt x="9353" y="0"/>
                    <a:pt x="9213" y="18"/>
                    <a:pt x="9137" y="41"/>
                  </a:cubicBezTo>
                  <a:cubicBezTo>
                    <a:pt x="8710" y="217"/>
                    <a:pt x="8534" y="443"/>
                    <a:pt x="8082" y="443"/>
                  </a:cubicBezTo>
                  <a:cubicBezTo>
                    <a:pt x="8060" y="442"/>
                    <a:pt x="8038" y="441"/>
                    <a:pt x="8016" y="441"/>
                  </a:cubicBezTo>
                  <a:cubicBezTo>
                    <a:pt x="7536" y="441"/>
                    <a:pt x="7310" y="701"/>
                    <a:pt x="6878" y="870"/>
                  </a:cubicBezTo>
                  <a:cubicBezTo>
                    <a:pt x="6815" y="890"/>
                    <a:pt x="6753" y="899"/>
                    <a:pt x="6691" y="899"/>
                  </a:cubicBezTo>
                  <a:cubicBezTo>
                    <a:pt x="6377" y="899"/>
                    <a:pt x="6067" y="669"/>
                    <a:pt x="5773" y="543"/>
                  </a:cubicBezTo>
                  <a:cubicBezTo>
                    <a:pt x="5347" y="343"/>
                    <a:pt x="4870" y="242"/>
                    <a:pt x="4393" y="242"/>
                  </a:cubicBezTo>
                  <a:cubicBezTo>
                    <a:pt x="4316" y="232"/>
                    <a:pt x="4240" y="227"/>
                    <a:pt x="4164" y="227"/>
                  </a:cubicBezTo>
                  <a:cubicBezTo>
                    <a:pt x="3697" y="227"/>
                    <a:pt x="3261" y="423"/>
                    <a:pt x="2937" y="769"/>
                  </a:cubicBezTo>
                  <a:cubicBezTo>
                    <a:pt x="2611" y="1096"/>
                    <a:pt x="2209" y="1171"/>
                    <a:pt x="1808" y="1397"/>
                  </a:cubicBezTo>
                  <a:cubicBezTo>
                    <a:pt x="1281" y="1648"/>
                    <a:pt x="1" y="2476"/>
                    <a:pt x="402" y="3229"/>
                  </a:cubicBezTo>
                  <a:cubicBezTo>
                    <a:pt x="754" y="3254"/>
                    <a:pt x="1205" y="3229"/>
                    <a:pt x="1481" y="3279"/>
                  </a:cubicBezTo>
                  <a:cubicBezTo>
                    <a:pt x="1659" y="3324"/>
                    <a:pt x="1924" y="3377"/>
                    <a:pt x="2163" y="3377"/>
                  </a:cubicBezTo>
                  <a:cubicBezTo>
                    <a:pt x="2329" y="3377"/>
                    <a:pt x="2483" y="3351"/>
                    <a:pt x="2586" y="3279"/>
                  </a:cubicBezTo>
                  <a:cubicBezTo>
                    <a:pt x="3138" y="2978"/>
                    <a:pt x="2862" y="2150"/>
                    <a:pt x="3389" y="1723"/>
                  </a:cubicBezTo>
                  <a:cubicBezTo>
                    <a:pt x="3548" y="1548"/>
                    <a:pt x="3767" y="1464"/>
                    <a:pt x="3996" y="1464"/>
                  </a:cubicBezTo>
                  <a:cubicBezTo>
                    <a:pt x="4128" y="1464"/>
                    <a:pt x="4264" y="1492"/>
                    <a:pt x="4393" y="1547"/>
                  </a:cubicBezTo>
                  <a:cubicBezTo>
                    <a:pt x="4474" y="1574"/>
                    <a:pt x="4553" y="1583"/>
                    <a:pt x="4632" y="1583"/>
                  </a:cubicBezTo>
                  <a:cubicBezTo>
                    <a:pt x="4784" y="1583"/>
                    <a:pt x="4937" y="1550"/>
                    <a:pt x="5104" y="1550"/>
                  </a:cubicBezTo>
                  <a:cubicBezTo>
                    <a:pt x="5173" y="1550"/>
                    <a:pt x="5246" y="1556"/>
                    <a:pt x="5322" y="1572"/>
                  </a:cubicBezTo>
                  <a:cubicBezTo>
                    <a:pt x="5924" y="1698"/>
                    <a:pt x="6777" y="2049"/>
                    <a:pt x="7028" y="2627"/>
                  </a:cubicBezTo>
                  <a:cubicBezTo>
                    <a:pt x="7154" y="2627"/>
                    <a:pt x="7279" y="2627"/>
                    <a:pt x="7380" y="2576"/>
                  </a:cubicBezTo>
                  <a:cubicBezTo>
                    <a:pt x="7331" y="1902"/>
                    <a:pt x="7861" y="1343"/>
                    <a:pt x="8502" y="1343"/>
                  </a:cubicBezTo>
                  <a:cubicBezTo>
                    <a:pt x="8529" y="1343"/>
                    <a:pt x="8557" y="1344"/>
                    <a:pt x="8584" y="1346"/>
                  </a:cubicBezTo>
                  <a:cubicBezTo>
                    <a:pt x="8750" y="931"/>
                    <a:pt x="9191" y="155"/>
                    <a:pt x="9751" y="155"/>
                  </a:cubicBezTo>
                  <a:cubicBezTo>
                    <a:pt x="9868" y="155"/>
                    <a:pt x="9990" y="189"/>
                    <a:pt x="10115" y="267"/>
                  </a:cubicBezTo>
                  <a:lnTo>
                    <a:pt x="10191" y="443"/>
                  </a:lnTo>
                  <a:cubicBezTo>
                    <a:pt x="10278" y="94"/>
                    <a:pt x="9857" y="0"/>
                    <a:pt x="95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A9814C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7"/>
            <p:cNvSpPr/>
            <p:nvPr/>
          </p:nvSpPr>
          <p:spPr>
            <a:xfrm>
              <a:off x="2332114" y="2084646"/>
              <a:ext cx="950494" cy="572487"/>
            </a:xfrm>
            <a:custGeom>
              <a:avLst/>
              <a:gdLst/>
              <a:ahLst/>
              <a:cxnLst/>
              <a:rect l="l" t="t" r="r" b="b"/>
              <a:pathLst>
                <a:path w="22213" h="13379" extrusionOk="0">
                  <a:moveTo>
                    <a:pt x="20305" y="1280"/>
                  </a:moveTo>
                  <a:cubicBezTo>
                    <a:pt x="20280" y="1205"/>
                    <a:pt x="20255" y="1130"/>
                    <a:pt x="20230" y="1055"/>
                  </a:cubicBezTo>
                  <a:cubicBezTo>
                    <a:pt x="20029" y="653"/>
                    <a:pt x="19678" y="327"/>
                    <a:pt x="19226" y="201"/>
                  </a:cubicBezTo>
                  <a:cubicBezTo>
                    <a:pt x="18473" y="0"/>
                    <a:pt x="17344" y="678"/>
                    <a:pt x="16892" y="1230"/>
                  </a:cubicBezTo>
                  <a:cubicBezTo>
                    <a:pt x="16440" y="1782"/>
                    <a:pt x="15913" y="1908"/>
                    <a:pt x="15411" y="2410"/>
                  </a:cubicBezTo>
                  <a:cubicBezTo>
                    <a:pt x="15160" y="2661"/>
                    <a:pt x="14984" y="3113"/>
                    <a:pt x="14658" y="3138"/>
                  </a:cubicBezTo>
                  <a:cubicBezTo>
                    <a:pt x="14231" y="3163"/>
                    <a:pt x="14081" y="2711"/>
                    <a:pt x="13704" y="2586"/>
                  </a:cubicBezTo>
                  <a:cubicBezTo>
                    <a:pt x="12826" y="2335"/>
                    <a:pt x="11922" y="2962"/>
                    <a:pt x="11596" y="3665"/>
                  </a:cubicBezTo>
                  <a:cubicBezTo>
                    <a:pt x="11345" y="4167"/>
                    <a:pt x="11144" y="5095"/>
                    <a:pt x="10517" y="5321"/>
                  </a:cubicBezTo>
                  <a:cubicBezTo>
                    <a:pt x="10015" y="5497"/>
                    <a:pt x="10191" y="5246"/>
                    <a:pt x="9789" y="5045"/>
                  </a:cubicBezTo>
                  <a:cubicBezTo>
                    <a:pt x="9387" y="4920"/>
                    <a:pt x="8961" y="4844"/>
                    <a:pt x="8534" y="4819"/>
                  </a:cubicBezTo>
                  <a:cubicBezTo>
                    <a:pt x="8007" y="4744"/>
                    <a:pt x="6877" y="4518"/>
                    <a:pt x="6727" y="5321"/>
                  </a:cubicBezTo>
                  <a:cubicBezTo>
                    <a:pt x="5623" y="5397"/>
                    <a:pt x="5121" y="4041"/>
                    <a:pt x="4092" y="5020"/>
                  </a:cubicBezTo>
                  <a:cubicBezTo>
                    <a:pt x="3790" y="5321"/>
                    <a:pt x="3590" y="5848"/>
                    <a:pt x="3288" y="6099"/>
                  </a:cubicBezTo>
                  <a:cubicBezTo>
                    <a:pt x="2887" y="6426"/>
                    <a:pt x="2410" y="6350"/>
                    <a:pt x="1958" y="6777"/>
                  </a:cubicBezTo>
                  <a:cubicBezTo>
                    <a:pt x="1632" y="7103"/>
                    <a:pt x="1531" y="7530"/>
                    <a:pt x="1280" y="7881"/>
                  </a:cubicBezTo>
                  <a:cubicBezTo>
                    <a:pt x="1080" y="8183"/>
                    <a:pt x="302" y="8434"/>
                    <a:pt x="226" y="8735"/>
                  </a:cubicBezTo>
                  <a:cubicBezTo>
                    <a:pt x="0" y="9538"/>
                    <a:pt x="2510" y="9613"/>
                    <a:pt x="3037" y="9663"/>
                  </a:cubicBezTo>
                  <a:cubicBezTo>
                    <a:pt x="2912" y="10040"/>
                    <a:pt x="2586" y="10291"/>
                    <a:pt x="2435" y="10692"/>
                  </a:cubicBezTo>
                  <a:cubicBezTo>
                    <a:pt x="2811" y="10692"/>
                    <a:pt x="3188" y="10743"/>
                    <a:pt x="3590" y="10818"/>
                  </a:cubicBezTo>
                  <a:cubicBezTo>
                    <a:pt x="4041" y="10843"/>
                    <a:pt x="4518" y="10642"/>
                    <a:pt x="4945" y="10718"/>
                  </a:cubicBezTo>
                  <a:cubicBezTo>
                    <a:pt x="5823" y="10843"/>
                    <a:pt x="5221" y="11972"/>
                    <a:pt x="6099" y="12274"/>
                  </a:cubicBezTo>
                  <a:cubicBezTo>
                    <a:pt x="6426" y="12349"/>
                    <a:pt x="6727" y="12474"/>
                    <a:pt x="6978" y="12675"/>
                  </a:cubicBezTo>
                  <a:cubicBezTo>
                    <a:pt x="7254" y="12951"/>
                    <a:pt x="7630" y="13077"/>
                    <a:pt x="8007" y="13027"/>
                  </a:cubicBezTo>
                  <a:cubicBezTo>
                    <a:pt x="8961" y="13002"/>
                    <a:pt x="9914" y="12926"/>
                    <a:pt x="10868" y="12776"/>
                  </a:cubicBezTo>
                  <a:cubicBezTo>
                    <a:pt x="12851" y="12474"/>
                    <a:pt x="14884" y="12550"/>
                    <a:pt x="16867" y="13002"/>
                  </a:cubicBezTo>
                  <a:cubicBezTo>
                    <a:pt x="17570" y="13152"/>
                    <a:pt x="18323" y="13278"/>
                    <a:pt x="19050" y="13303"/>
                  </a:cubicBezTo>
                  <a:cubicBezTo>
                    <a:pt x="19552" y="13353"/>
                    <a:pt x="20079" y="13378"/>
                    <a:pt x="20581" y="13378"/>
                  </a:cubicBezTo>
                  <a:cubicBezTo>
                    <a:pt x="21535" y="13303"/>
                    <a:pt x="22213" y="11646"/>
                    <a:pt x="22087" y="10818"/>
                  </a:cubicBezTo>
                  <a:cubicBezTo>
                    <a:pt x="22037" y="10467"/>
                    <a:pt x="21836" y="10190"/>
                    <a:pt x="21836" y="9814"/>
                  </a:cubicBezTo>
                  <a:cubicBezTo>
                    <a:pt x="21836" y="9438"/>
                    <a:pt x="22062" y="9136"/>
                    <a:pt x="22062" y="8785"/>
                  </a:cubicBezTo>
                  <a:cubicBezTo>
                    <a:pt x="22087" y="8434"/>
                    <a:pt x="21887" y="8107"/>
                    <a:pt x="21836" y="7756"/>
                  </a:cubicBezTo>
                  <a:cubicBezTo>
                    <a:pt x="21786" y="7229"/>
                    <a:pt x="21836" y="6677"/>
                    <a:pt x="21736" y="6124"/>
                  </a:cubicBezTo>
                  <a:cubicBezTo>
                    <a:pt x="21585" y="5623"/>
                    <a:pt x="21435" y="5095"/>
                    <a:pt x="21360" y="4568"/>
                  </a:cubicBezTo>
                  <a:cubicBezTo>
                    <a:pt x="21334" y="4242"/>
                    <a:pt x="21284" y="3916"/>
                    <a:pt x="21184" y="3615"/>
                  </a:cubicBezTo>
                  <a:cubicBezTo>
                    <a:pt x="21033" y="3188"/>
                    <a:pt x="20657" y="2912"/>
                    <a:pt x="20506" y="2460"/>
                  </a:cubicBezTo>
                  <a:cubicBezTo>
                    <a:pt x="20381" y="2109"/>
                    <a:pt x="20406" y="1682"/>
                    <a:pt x="20305" y="128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7"/>
            <p:cNvSpPr/>
            <p:nvPr/>
          </p:nvSpPr>
          <p:spPr>
            <a:xfrm>
              <a:off x="2756342" y="2294363"/>
              <a:ext cx="426402" cy="147155"/>
            </a:xfrm>
            <a:custGeom>
              <a:avLst/>
              <a:gdLst/>
              <a:ahLst/>
              <a:cxnLst/>
              <a:rect l="l" t="t" r="r" b="b"/>
              <a:pathLst>
                <a:path w="9965" h="3439" extrusionOk="0">
                  <a:moveTo>
                    <a:pt x="3974" y="0"/>
                  </a:moveTo>
                  <a:cubicBezTo>
                    <a:pt x="3617" y="0"/>
                    <a:pt x="3420" y="233"/>
                    <a:pt x="3238" y="596"/>
                  </a:cubicBezTo>
                  <a:cubicBezTo>
                    <a:pt x="3163" y="847"/>
                    <a:pt x="3063" y="1098"/>
                    <a:pt x="2937" y="1349"/>
                  </a:cubicBezTo>
                  <a:cubicBezTo>
                    <a:pt x="2761" y="1500"/>
                    <a:pt x="2485" y="1449"/>
                    <a:pt x="2310" y="1625"/>
                  </a:cubicBezTo>
                  <a:cubicBezTo>
                    <a:pt x="1908" y="2027"/>
                    <a:pt x="1908" y="2403"/>
                    <a:pt x="1356" y="2629"/>
                  </a:cubicBezTo>
                  <a:cubicBezTo>
                    <a:pt x="929" y="2805"/>
                    <a:pt x="327" y="2805"/>
                    <a:pt x="0" y="3106"/>
                  </a:cubicBezTo>
                  <a:cubicBezTo>
                    <a:pt x="268" y="3337"/>
                    <a:pt x="720" y="3439"/>
                    <a:pt x="1182" y="3439"/>
                  </a:cubicBezTo>
                  <a:cubicBezTo>
                    <a:pt x="1672" y="3439"/>
                    <a:pt x="2175" y="3325"/>
                    <a:pt x="2485" y="3131"/>
                  </a:cubicBezTo>
                  <a:cubicBezTo>
                    <a:pt x="2837" y="2930"/>
                    <a:pt x="3213" y="2679"/>
                    <a:pt x="3539" y="2428"/>
                  </a:cubicBezTo>
                  <a:cubicBezTo>
                    <a:pt x="3923" y="2102"/>
                    <a:pt x="4028" y="1849"/>
                    <a:pt x="4348" y="1849"/>
                  </a:cubicBezTo>
                  <a:cubicBezTo>
                    <a:pt x="4447" y="1849"/>
                    <a:pt x="4565" y="1873"/>
                    <a:pt x="4719" y="1926"/>
                  </a:cubicBezTo>
                  <a:cubicBezTo>
                    <a:pt x="4865" y="1981"/>
                    <a:pt x="4974" y="2003"/>
                    <a:pt x="5063" y="2003"/>
                  </a:cubicBezTo>
                  <a:cubicBezTo>
                    <a:pt x="5343" y="2003"/>
                    <a:pt x="5430" y="1783"/>
                    <a:pt x="5848" y="1650"/>
                  </a:cubicBezTo>
                  <a:cubicBezTo>
                    <a:pt x="5912" y="1633"/>
                    <a:pt x="5974" y="1625"/>
                    <a:pt x="6036" y="1625"/>
                  </a:cubicBezTo>
                  <a:cubicBezTo>
                    <a:pt x="6414" y="1625"/>
                    <a:pt x="6769" y="1915"/>
                    <a:pt x="7179" y="2002"/>
                  </a:cubicBezTo>
                  <a:cubicBezTo>
                    <a:pt x="7656" y="2077"/>
                    <a:pt x="8032" y="2428"/>
                    <a:pt x="8509" y="2629"/>
                  </a:cubicBezTo>
                  <a:cubicBezTo>
                    <a:pt x="8614" y="2671"/>
                    <a:pt x="8706" y="2688"/>
                    <a:pt x="8789" y="2688"/>
                  </a:cubicBezTo>
                  <a:cubicBezTo>
                    <a:pt x="9205" y="2688"/>
                    <a:pt x="9400" y="2253"/>
                    <a:pt x="9839" y="2253"/>
                  </a:cubicBezTo>
                  <a:lnTo>
                    <a:pt x="9965" y="1851"/>
                  </a:lnTo>
                  <a:lnTo>
                    <a:pt x="9965" y="1851"/>
                  </a:lnTo>
                  <a:cubicBezTo>
                    <a:pt x="9863" y="1909"/>
                    <a:pt x="9752" y="1933"/>
                    <a:pt x="9635" y="1933"/>
                  </a:cubicBezTo>
                  <a:cubicBezTo>
                    <a:pt x="9143" y="1933"/>
                    <a:pt x="8552" y="1501"/>
                    <a:pt x="8208" y="1299"/>
                  </a:cubicBezTo>
                  <a:cubicBezTo>
                    <a:pt x="7856" y="1123"/>
                    <a:pt x="7530" y="947"/>
                    <a:pt x="7229" y="722"/>
                  </a:cubicBezTo>
                  <a:cubicBezTo>
                    <a:pt x="7028" y="571"/>
                    <a:pt x="7053" y="345"/>
                    <a:pt x="6727" y="295"/>
                  </a:cubicBezTo>
                  <a:cubicBezTo>
                    <a:pt x="6690" y="289"/>
                    <a:pt x="6654" y="286"/>
                    <a:pt x="6619" y="286"/>
                  </a:cubicBezTo>
                  <a:cubicBezTo>
                    <a:pt x="6249" y="286"/>
                    <a:pt x="5969" y="600"/>
                    <a:pt x="5554" y="600"/>
                  </a:cubicBezTo>
                  <a:cubicBezTo>
                    <a:pt x="5527" y="600"/>
                    <a:pt x="5500" y="599"/>
                    <a:pt x="5472" y="596"/>
                  </a:cubicBezTo>
                  <a:cubicBezTo>
                    <a:pt x="4995" y="546"/>
                    <a:pt x="4694" y="144"/>
                    <a:pt x="4267" y="44"/>
                  </a:cubicBezTo>
                  <a:cubicBezTo>
                    <a:pt x="4158" y="14"/>
                    <a:pt x="4061" y="0"/>
                    <a:pt x="39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7"/>
            <p:cNvSpPr/>
            <p:nvPr/>
          </p:nvSpPr>
          <p:spPr>
            <a:xfrm>
              <a:off x="2983612" y="2469421"/>
              <a:ext cx="297562" cy="179205"/>
            </a:xfrm>
            <a:custGeom>
              <a:avLst/>
              <a:gdLst/>
              <a:ahLst/>
              <a:cxnLst/>
              <a:rect l="l" t="t" r="r" b="b"/>
              <a:pathLst>
                <a:path w="6954" h="4188" extrusionOk="0">
                  <a:moveTo>
                    <a:pt x="3868" y="0"/>
                  </a:moveTo>
                  <a:cubicBezTo>
                    <a:pt x="3573" y="0"/>
                    <a:pt x="3450" y="309"/>
                    <a:pt x="3188" y="646"/>
                  </a:cubicBezTo>
                  <a:cubicBezTo>
                    <a:pt x="3038" y="847"/>
                    <a:pt x="2887" y="1098"/>
                    <a:pt x="2636" y="1198"/>
                  </a:cubicBezTo>
                  <a:cubicBezTo>
                    <a:pt x="2536" y="1239"/>
                    <a:pt x="2423" y="1247"/>
                    <a:pt x="2308" y="1247"/>
                  </a:cubicBezTo>
                  <a:cubicBezTo>
                    <a:pt x="2232" y="1247"/>
                    <a:pt x="2154" y="1243"/>
                    <a:pt x="2078" y="1243"/>
                  </a:cubicBezTo>
                  <a:cubicBezTo>
                    <a:pt x="1984" y="1243"/>
                    <a:pt x="1892" y="1249"/>
                    <a:pt x="1808" y="1274"/>
                  </a:cubicBezTo>
                  <a:cubicBezTo>
                    <a:pt x="1306" y="1449"/>
                    <a:pt x="1005" y="2077"/>
                    <a:pt x="779" y="2504"/>
                  </a:cubicBezTo>
                  <a:cubicBezTo>
                    <a:pt x="578" y="2805"/>
                    <a:pt x="1" y="3382"/>
                    <a:pt x="478" y="3658"/>
                  </a:cubicBezTo>
                  <a:cubicBezTo>
                    <a:pt x="604" y="3729"/>
                    <a:pt x="781" y="3753"/>
                    <a:pt x="977" y="3753"/>
                  </a:cubicBezTo>
                  <a:cubicBezTo>
                    <a:pt x="1374" y="3753"/>
                    <a:pt x="1852" y="3656"/>
                    <a:pt x="2166" y="3656"/>
                  </a:cubicBezTo>
                  <a:cubicBezTo>
                    <a:pt x="2190" y="3656"/>
                    <a:pt x="2213" y="3657"/>
                    <a:pt x="2235" y="3658"/>
                  </a:cubicBezTo>
                  <a:cubicBezTo>
                    <a:pt x="2686" y="3683"/>
                    <a:pt x="3213" y="3859"/>
                    <a:pt x="3690" y="3934"/>
                  </a:cubicBezTo>
                  <a:cubicBezTo>
                    <a:pt x="4260" y="4036"/>
                    <a:pt x="4979" y="4187"/>
                    <a:pt x="5605" y="4187"/>
                  </a:cubicBezTo>
                  <a:cubicBezTo>
                    <a:pt x="5751" y="4187"/>
                    <a:pt x="5892" y="4179"/>
                    <a:pt x="6025" y="4160"/>
                  </a:cubicBezTo>
                  <a:cubicBezTo>
                    <a:pt x="6953" y="4010"/>
                    <a:pt x="6476" y="2880"/>
                    <a:pt x="6928" y="2328"/>
                  </a:cubicBezTo>
                  <a:lnTo>
                    <a:pt x="6878" y="2127"/>
                  </a:lnTo>
                  <a:cubicBezTo>
                    <a:pt x="6627" y="1977"/>
                    <a:pt x="6376" y="1876"/>
                    <a:pt x="6100" y="1826"/>
                  </a:cubicBezTo>
                  <a:cubicBezTo>
                    <a:pt x="5723" y="1700"/>
                    <a:pt x="5623" y="1525"/>
                    <a:pt x="5397" y="1198"/>
                  </a:cubicBezTo>
                  <a:cubicBezTo>
                    <a:pt x="5121" y="747"/>
                    <a:pt x="4719" y="370"/>
                    <a:pt x="4243" y="119"/>
                  </a:cubicBezTo>
                  <a:cubicBezTo>
                    <a:pt x="4089" y="36"/>
                    <a:pt x="3969" y="0"/>
                    <a:pt x="38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7"/>
            <p:cNvSpPr/>
            <p:nvPr/>
          </p:nvSpPr>
          <p:spPr>
            <a:xfrm>
              <a:off x="2406036" y="2411653"/>
              <a:ext cx="400643" cy="226873"/>
            </a:xfrm>
            <a:custGeom>
              <a:avLst/>
              <a:gdLst/>
              <a:ahLst/>
              <a:cxnLst/>
              <a:rect l="l" t="t" r="r" b="b"/>
              <a:pathLst>
                <a:path w="9363" h="5302" extrusionOk="0">
                  <a:moveTo>
                    <a:pt x="6656" y="1"/>
                  </a:moveTo>
                  <a:cubicBezTo>
                    <a:pt x="6616" y="1"/>
                    <a:pt x="6573" y="5"/>
                    <a:pt x="6526" y="14"/>
                  </a:cubicBezTo>
                  <a:cubicBezTo>
                    <a:pt x="6275" y="64"/>
                    <a:pt x="6175" y="290"/>
                    <a:pt x="5974" y="440"/>
                  </a:cubicBezTo>
                  <a:cubicBezTo>
                    <a:pt x="5807" y="569"/>
                    <a:pt x="5745" y="632"/>
                    <a:pt x="5684" y="632"/>
                  </a:cubicBezTo>
                  <a:cubicBezTo>
                    <a:pt x="5626" y="632"/>
                    <a:pt x="5569" y="575"/>
                    <a:pt x="5422" y="465"/>
                  </a:cubicBezTo>
                  <a:cubicBezTo>
                    <a:pt x="5221" y="340"/>
                    <a:pt x="5121" y="164"/>
                    <a:pt x="4870" y="89"/>
                  </a:cubicBezTo>
                  <a:cubicBezTo>
                    <a:pt x="4773" y="52"/>
                    <a:pt x="4701" y="37"/>
                    <a:pt x="4643" y="37"/>
                  </a:cubicBezTo>
                  <a:cubicBezTo>
                    <a:pt x="4463" y="37"/>
                    <a:pt x="4427" y="194"/>
                    <a:pt x="4217" y="365"/>
                  </a:cubicBezTo>
                  <a:cubicBezTo>
                    <a:pt x="4016" y="515"/>
                    <a:pt x="3816" y="616"/>
                    <a:pt x="3590" y="741"/>
                  </a:cubicBezTo>
                  <a:cubicBezTo>
                    <a:pt x="3396" y="861"/>
                    <a:pt x="3308" y="891"/>
                    <a:pt x="3201" y="891"/>
                  </a:cubicBezTo>
                  <a:cubicBezTo>
                    <a:pt x="3127" y="891"/>
                    <a:pt x="3044" y="877"/>
                    <a:pt x="2912" y="867"/>
                  </a:cubicBezTo>
                  <a:cubicBezTo>
                    <a:pt x="2864" y="862"/>
                    <a:pt x="2819" y="859"/>
                    <a:pt x="2777" y="859"/>
                  </a:cubicBezTo>
                  <a:cubicBezTo>
                    <a:pt x="2219" y="859"/>
                    <a:pt x="2104" y="1302"/>
                    <a:pt x="1707" y="1745"/>
                  </a:cubicBezTo>
                  <a:cubicBezTo>
                    <a:pt x="1356" y="2047"/>
                    <a:pt x="979" y="2348"/>
                    <a:pt x="578" y="2574"/>
                  </a:cubicBezTo>
                  <a:cubicBezTo>
                    <a:pt x="352" y="2749"/>
                    <a:pt x="1" y="2900"/>
                    <a:pt x="76" y="3251"/>
                  </a:cubicBezTo>
                  <a:cubicBezTo>
                    <a:pt x="507" y="3251"/>
                    <a:pt x="972" y="3100"/>
                    <a:pt x="1443" y="3100"/>
                  </a:cubicBezTo>
                  <a:cubicBezTo>
                    <a:pt x="1548" y="3100"/>
                    <a:pt x="1653" y="3108"/>
                    <a:pt x="1758" y="3126"/>
                  </a:cubicBezTo>
                  <a:cubicBezTo>
                    <a:pt x="2009" y="3201"/>
                    <a:pt x="2285" y="3251"/>
                    <a:pt x="2536" y="3276"/>
                  </a:cubicBezTo>
                  <a:cubicBezTo>
                    <a:pt x="2686" y="3264"/>
                    <a:pt x="2837" y="3258"/>
                    <a:pt x="2987" y="3258"/>
                  </a:cubicBezTo>
                  <a:cubicBezTo>
                    <a:pt x="3138" y="3258"/>
                    <a:pt x="3289" y="3264"/>
                    <a:pt x="3439" y="3276"/>
                  </a:cubicBezTo>
                  <a:cubicBezTo>
                    <a:pt x="3590" y="3578"/>
                    <a:pt x="3464" y="3954"/>
                    <a:pt x="3590" y="4230"/>
                  </a:cubicBezTo>
                  <a:cubicBezTo>
                    <a:pt x="3715" y="4531"/>
                    <a:pt x="4167" y="4632"/>
                    <a:pt x="4368" y="4782"/>
                  </a:cubicBezTo>
                  <a:cubicBezTo>
                    <a:pt x="4837" y="5123"/>
                    <a:pt x="5396" y="5301"/>
                    <a:pt x="5953" y="5301"/>
                  </a:cubicBezTo>
                  <a:cubicBezTo>
                    <a:pt x="6052" y="5301"/>
                    <a:pt x="6152" y="5296"/>
                    <a:pt x="6250" y="5284"/>
                  </a:cubicBezTo>
                  <a:cubicBezTo>
                    <a:pt x="6284" y="5287"/>
                    <a:pt x="6317" y="5288"/>
                    <a:pt x="6349" y="5288"/>
                  </a:cubicBezTo>
                  <a:cubicBezTo>
                    <a:pt x="6637" y="5288"/>
                    <a:pt x="6901" y="5191"/>
                    <a:pt x="7104" y="5033"/>
                  </a:cubicBezTo>
                  <a:cubicBezTo>
                    <a:pt x="7430" y="4757"/>
                    <a:pt x="7329" y="4305"/>
                    <a:pt x="7656" y="4029"/>
                  </a:cubicBezTo>
                  <a:cubicBezTo>
                    <a:pt x="8007" y="3753"/>
                    <a:pt x="8308" y="3954"/>
                    <a:pt x="8635" y="3653"/>
                  </a:cubicBezTo>
                  <a:cubicBezTo>
                    <a:pt x="8886" y="3427"/>
                    <a:pt x="8961" y="3176"/>
                    <a:pt x="9337" y="3101"/>
                  </a:cubicBezTo>
                  <a:cubicBezTo>
                    <a:pt x="9362" y="3025"/>
                    <a:pt x="9362" y="2975"/>
                    <a:pt x="9337" y="2900"/>
                  </a:cubicBezTo>
                  <a:lnTo>
                    <a:pt x="9287" y="2774"/>
                  </a:lnTo>
                  <a:cubicBezTo>
                    <a:pt x="9011" y="2699"/>
                    <a:pt x="8810" y="2373"/>
                    <a:pt x="8509" y="2272"/>
                  </a:cubicBezTo>
                  <a:cubicBezTo>
                    <a:pt x="8466" y="2261"/>
                    <a:pt x="8424" y="2256"/>
                    <a:pt x="8383" y="2256"/>
                  </a:cubicBezTo>
                  <a:cubicBezTo>
                    <a:pt x="8162" y="2256"/>
                    <a:pt x="7968" y="2402"/>
                    <a:pt x="7756" y="2423"/>
                  </a:cubicBezTo>
                  <a:cubicBezTo>
                    <a:pt x="7028" y="2423"/>
                    <a:pt x="7003" y="1695"/>
                    <a:pt x="7053" y="1168"/>
                  </a:cubicBezTo>
                  <a:cubicBezTo>
                    <a:pt x="7077" y="748"/>
                    <a:pt x="7187" y="1"/>
                    <a:pt x="66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7"/>
            <p:cNvSpPr/>
            <p:nvPr/>
          </p:nvSpPr>
          <p:spPr>
            <a:xfrm>
              <a:off x="1804760" y="2339165"/>
              <a:ext cx="532736" cy="239538"/>
            </a:xfrm>
            <a:custGeom>
              <a:avLst/>
              <a:gdLst/>
              <a:ahLst/>
              <a:cxnLst/>
              <a:rect l="l" t="t" r="r" b="b"/>
              <a:pathLst>
                <a:path w="12450" h="5598" extrusionOk="0">
                  <a:moveTo>
                    <a:pt x="12425" y="4644"/>
                  </a:moveTo>
                  <a:cubicBezTo>
                    <a:pt x="11797" y="4042"/>
                    <a:pt x="12174" y="3239"/>
                    <a:pt x="11722" y="2636"/>
                  </a:cubicBezTo>
                  <a:cubicBezTo>
                    <a:pt x="11396" y="2209"/>
                    <a:pt x="10568" y="1933"/>
                    <a:pt x="10141" y="2335"/>
                  </a:cubicBezTo>
                  <a:cubicBezTo>
                    <a:pt x="10040" y="1883"/>
                    <a:pt x="9815" y="1482"/>
                    <a:pt x="9488" y="1180"/>
                  </a:cubicBezTo>
                  <a:cubicBezTo>
                    <a:pt x="9313" y="980"/>
                    <a:pt x="8836" y="402"/>
                    <a:pt x="8585" y="302"/>
                  </a:cubicBezTo>
                  <a:cubicBezTo>
                    <a:pt x="7681" y="1"/>
                    <a:pt x="7380" y="1457"/>
                    <a:pt x="6627" y="1557"/>
                  </a:cubicBezTo>
                  <a:cubicBezTo>
                    <a:pt x="6150" y="1632"/>
                    <a:pt x="5799" y="1130"/>
                    <a:pt x="5171" y="1281"/>
                  </a:cubicBezTo>
                  <a:cubicBezTo>
                    <a:pt x="4745" y="1406"/>
                    <a:pt x="4594" y="1733"/>
                    <a:pt x="4243" y="1908"/>
                  </a:cubicBezTo>
                  <a:cubicBezTo>
                    <a:pt x="3665" y="2235"/>
                    <a:pt x="2310" y="2009"/>
                    <a:pt x="2109" y="2937"/>
                  </a:cubicBezTo>
                  <a:cubicBezTo>
                    <a:pt x="1557" y="2962"/>
                    <a:pt x="1" y="3364"/>
                    <a:pt x="227" y="4192"/>
                  </a:cubicBezTo>
                  <a:cubicBezTo>
                    <a:pt x="1281" y="4744"/>
                    <a:pt x="2586" y="3715"/>
                    <a:pt x="3163" y="4945"/>
                  </a:cubicBezTo>
                  <a:cubicBezTo>
                    <a:pt x="3289" y="5171"/>
                    <a:pt x="3013" y="5196"/>
                    <a:pt x="3414" y="5447"/>
                  </a:cubicBezTo>
                  <a:cubicBezTo>
                    <a:pt x="3665" y="5548"/>
                    <a:pt x="3941" y="5598"/>
                    <a:pt x="4217" y="5573"/>
                  </a:cubicBezTo>
                  <a:cubicBezTo>
                    <a:pt x="4795" y="5548"/>
                    <a:pt x="5347" y="5472"/>
                    <a:pt x="5924" y="5372"/>
                  </a:cubicBezTo>
                  <a:cubicBezTo>
                    <a:pt x="6476" y="5297"/>
                    <a:pt x="7104" y="5322"/>
                    <a:pt x="7706" y="5246"/>
                  </a:cubicBezTo>
                  <a:cubicBezTo>
                    <a:pt x="8359" y="5196"/>
                    <a:pt x="8509" y="4694"/>
                    <a:pt x="9187" y="4619"/>
                  </a:cubicBezTo>
                  <a:cubicBezTo>
                    <a:pt x="10367" y="4493"/>
                    <a:pt x="11270" y="5146"/>
                    <a:pt x="12450" y="494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7"/>
            <p:cNvSpPr/>
            <p:nvPr/>
          </p:nvSpPr>
          <p:spPr>
            <a:xfrm>
              <a:off x="2291793" y="2473357"/>
              <a:ext cx="140736" cy="82799"/>
            </a:xfrm>
            <a:custGeom>
              <a:avLst/>
              <a:gdLst/>
              <a:ahLst/>
              <a:cxnLst/>
              <a:rect l="l" t="t" r="r" b="b"/>
              <a:pathLst>
                <a:path w="3289" h="1935" extrusionOk="0">
                  <a:moveTo>
                    <a:pt x="2216" y="1"/>
                  </a:moveTo>
                  <a:cubicBezTo>
                    <a:pt x="2015" y="1"/>
                    <a:pt x="2031" y="390"/>
                    <a:pt x="1883" y="630"/>
                  </a:cubicBezTo>
                  <a:cubicBezTo>
                    <a:pt x="1707" y="956"/>
                    <a:pt x="1256" y="755"/>
                    <a:pt x="879" y="956"/>
                  </a:cubicBezTo>
                  <a:cubicBezTo>
                    <a:pt x="678" y="1081"/>
                    <a:pt x="26" y="1257"/>
                    <a:pt x="1" y="1508"/>
                  </a:cubicBezTo>
                  <a:cubicBezTo>
                    <a:pt x="528" y="1684"/>
                    <a:pt x="1055" y="1784"/>
                    <a:pt x="1607" y="1809"/>
                  </a:cubicBezTo>
                  <a:cubicBezTo>
                    <a:pt x="2134" y="1834"/>
                    <a:pt x="2686" y="1885"/>
                    <a:pt x="3213" y="1935"/>
                  </a:cubicBezTo>
                  <a:cubicBezTo>
                    <a:pt x="3289" y="1458"/>
                    <a:pt x="2812" y="1257"/>
                    <a:pt x="2862" y="830"/>
                  </a:cubicBezTo>
                  <a:lnTo>
                    <a:pt x="2862" y="830"/>
                  </a:lnTo>
                  <a:lnTo>
                    <a:pt x="3012" y="1132"/>
                  </a:lnTo>
                  <a:cubicBezTo>
                    <a:pt x="2887" y="805"/>
                    <a:pt x="2736" y="479"/>
                    <a:pt x="2536" y="178"/>
                  </a:cubicBezTo>
                  <a:cubicBezTo>
                    <a:pt x="2389" y="51"/>
                    <a:pt x="2289" y="1"/>
                    <a:pt x="2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7"/>
            <p:cNvSpPr/>
            <p:nvPr/>
          </p:nvSpPr>
          <p:spPr>
            <a:xfrm>
              <a:off x="1809082" y="2472887"/>
              <a:ext cx="302910" cy="109029"/>
            </a:xfrm>
            <a:custGeom>
              <a:avLst/>
              <a:gdLst/>
              <a:ahLst/>
              <a:cxnLst/>
              <a:rect l="l" t="t" r="r" b="b"/>
              <a:pathLst>
                <a:path w="7079" h="2548" extrusionOk="0">
                  <a:moveTo>
                    <a:pt x="3358" y="1"/>
                  </a:moveTo>
                  <a:cubicBezTo>
                    <a:pt x="3320" y="1"/>
                    <a:pt x="3280" y="5"/>
                    <a:pt x="3238" y="13"/>
                  </a:cubicBezTo>
                  <a:cubicBezTo>
                    <a:pt x="3138" y="38"/>
                    <a:pt x="3037" y="264"/>
                    <a:pt x="2962" y="314"/>
                  </a:cubicBezTo>
                  <a:cubicBezTo>
                    <a:pt x="2786" y="390"/>
                    <a:pt x="2585" y="440"/>
                    <a:pt x="2385" y="440"/>
                  </a:cubicBezTo>
                  <a:cubicBezTo>
                    <a:pt x="1607" y="465"/>
                    <a:pt x="929" y="666"/>
                    <a:pt x="151" y="716"/>
                  </a:cubicBezTo>
                  <a:cubicBezTo>
                    <a:pt x="0" y="1243"/>
                    <a:pt x="1632" y="1067"/>
                    <a:pt x="1983" y="1193"/>
                  </a:cubicBezTo>
                  <a:cubicBezTo>
                    <a:pt x="2259" y="1243"/>
                    <a:pt x="2535" y="1343"/>
                    <a:pt x="2786" y="1494"/>
                  </a:cubicBezTo>
                  <a:cubicBezTo>
                    <a:pt x="3037" y="1745"/>
                    <a:pt x="2887" y="2071"/>
                    <a:pt x="3188" y="2322"/>
                  </a:cubicBezTo>
                  <a:cubicBezTo>
                    <a:pt x="3399" y="2494"/>
                    <a:pt x="3664" y="2548"/>
                    <a:pt x="3945" y="2548"/>
                  </a:cubicBezTo>
                  <a:cubicBezTo>
                    <a:pt x="4364" y="2548"/>
                    <a:pt x="4820" y="2428"/>
                    <a:pt x="5196" y="2398"/>
                  </a:cubicBezTo>
                  <a:cubicBezTo>
                    <a:pt x="5239" y="2395"/>
                    <a:pt x="5298" y="2394"/>
                    <a:pt x="5368" y="2394"/>
                  </a:cubicBezTo>
                  <a:cubicBezTo>
                    <a:pt x="5478" y="2394"/>
                    <a:pt x="5615" y="2396"/>
                    <a:pt x="5764" y="2396"/>
                  </a:cubicBezTo>
                  <a:cubicBezTo>
                    <a:pt x="6336" y="2396"/>
                    <a:pt x="7078" y="2363"/>
                    <a:pt x="7078" y="2046"/>
                  </a:cubicBezTo>
                  <a:lnTo>
                    <a:pt x="7028" y="1971"/>
                  </a:lnTo>
                  <a:cubicBezTo>
                    <a:pt x="7009" y="1970"/>
                    <a:pt x="6991" y="1970"/>
                    <a:pt x="6972" y="1970"/>
                  </a:cubicBezTo>
                  <a:cubicBezTo>
                    <a:pt x="6634" y="1970"/>
                    <a:pt x="6329" y="2079"/>
                    <a:pt x="6062" y="2079"/>
                  </a:cubicBezTo>
                  <a:cubicBezTo>
                    <a:pt x="5813" y="2079"/>
                    <a:pt x="5598" y="1984"/>
                    <a:pt x="5422" y="1619"/>
                  </a:cubicBezTo>
                  <a:cubicBezTo>
                    <a:pt x="5246" y="1218"/>
                    <a:pt x="5371" y="866"/>
                    <a:pt x="4945" y="691"/>
                  </a:cubicBezTo>
                  <a:cubicBezTo>
                    <a:pt x="4633" y="608"/>
                    <a:pt x="4321" y="559"/>
                    <a:pt x="4009" y="559"/>
                  </a:cubicBezTo>
                  <a:cubicBezTo>
                    <a:pt x="3945" y="559"/>
                    <a:pt x="3880" y="561"/>
                    <a:pt x="3815" y="565"/>
                  </a:cubicBezTo>
                  <a:cubicBezTo>
                    <a:pt x="3815" y="253"/>
                    <a:pt x="3657" y="1"/>
                    <a:pt x="33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7"/>
            <p:cNvSpPr/>
            <p:nvPr/>
          </p:nvSpPr>
          <p:spPr>
            <a:xfrm>
              <a:off x="963416" y="2095943"/>
              <a:ext cx="687421" cy="1647543"/>
            </a:xfrm>
            <a:custGeom>
              <a:avLst/>
              <a:gdLst/>
              <a:ahLst/>
              <a:cxnLst/>
              <a:rect l="l" t="t" r="r" b="b"/>
              <a:pathLst>
                <a:path w="16065" h="38503" extrusionOk="0">
                  <a:moveTo>
                    <a:pt x="2592" y="1"/>
                  </a:moveTo>
                  <a:cubicBezTo>
                    <a:pt x="1973" y="1"/>
                    <a:pt x="1441" y="574"/>
                    <a:pt x="1331" y="1167"/>
                  </a:cubicBezTo>
                  <a:cubicBezTo>
                    <a:pt x="1155" y="1995"/>
                    <a:pt x="779" y="2874"/>
                    <a:pt x="704" y="3677"/>
                  </a:cubicBezTo>
                  <a:cubicBezTo>
                    <a:pt x="628" y="4580"/>
                    <a:pt x="478" y="5484"/>
                    <a:pt x="277" y="6362"/>
                  </a:cubicBezTo>
                  <a:cubicBezTo>
                    <a:pt x="1" y="7341"/>
                    <a:pt x="628" y="7492"/>
                    <a:pt x="854" y="8345"/>
                  </a:cubicBezTo>
                  <a:cubicBezTo>
                    <a:pt x="1055" y="9098"/>
                    <a:pt x="955" y="10127"/>
                    <a:pt x="980" y="10880"/>
                  </a:cubicBezTo>
                  <a:cubicBezTo>
                    <a:pt x="1030" y="11759"/>
                    <a:pt x="879" y="12612"/>
                    <a:pt x="879" y="13516"/>
                  </a:cubicBezTo>
                  <a:lnTo>
                    <a:pt x="879" y="13992"/>
                  </a:lnTo>
                  <a:cubicBezTo>
                    <a:pt x="804" y="14695"/>
                    <a:pt x="779" y="15423"/>
                    <a:pt x="779" y="16151"/>
                  </a:cubicBezTo>
                  <a:cubicBezTo>
                    <a:pt x="879" y="17029"/>
                    <a:pt x="1155" y="17883"/>
                    <a:pt x="1306" y="18786"/>
                  </a:cubicBezTo>
                  <a:cubicBezTo>
                    <a:pt x="1632" y="20493"/>
                    <a:pt x="1532" y="22300"/>
                    <a:pt x="1532" y="24057"/>
                  </a:cubicBezTo>
                  <a:cubicBezTo>
                    <a:pt x="1532" y="24936"/>
                    <a:pt x="1683" y="25939"/>
                    <a:pt x="1532" y="26793"/>
                  </a:cubicBezTo>
                  <a:cubicBezTo>
                    <a:pt x="1381" y="27671"/>
                    <a:pt x="1030" y="28500"/>
                    <a:pt x="1206" y="29428"/>
                  </a:cubicBezTo>
                  <a:cubicBezTo>
                    <a:pt x="1381" y="30307"/>
                    <a:pt x="1984" y="31135"/>
                    <a:pt x="2134" y="31988"/>
                  </a:cubicBezTo>
                  <a:cubicBezTo>
                    <a:pt x="2310" y="32842"/>
                    <a:pt x="2561" y="33519"/>
                    <a:pt x="2486" y="34398"/>
                  </a:cubicBezTo>
                  <a:cubicBezTo>
                    <a:pt x="2410" y="35226"/>
                    <a:pt x="2436" y="36079"/>
                    <a:pt x="2586" y="36908"/>
                  </a:cubicBezTo>
                  <a:cubicBezTo>
                    <a:pt x="2636" y="37209"/>
                    <a:pt x="2687" y="37560"/>
                    <a:pt x="2762" y="37861"/>
                  </a:cubicBezTo>
                  <a:cubicBezTo>
                    <a:pt x="2865" y="38233"/>
                    <a:pt x="3036" y="38503"/>
                    <a:pt x="3373" y="38503"/>
                  </a:cubicBezTo>
                  <a:cubicBezTo>
                    <a:pt x="3446" y="38503"/>
                    <a:pt x="3526" y="38490"/>
                    <a:pt x="3615" y="38464"/>
                  </a:cubicBezTo>
                  <a:cubicBezTo>
                    <a:pt x="4469" y="38213"/>
                    <a:pt x="4619" y="37259"/>
                    <a:pt x="5146" y="36682"/>
                  </a:cubicBezTo>
                  <a:cubicBezTo>
                    <a:pt x="5247" y="36556"/>
                    <a:pt x="5372" y="36456"/>
                    <a:pt x="5523" y="36381"/>
                  </a:cubicBezTo>
                  <a:cubicBezTo>
                    <a:pt x="5648" y="36314"/>
                    <a:pt x="5771" y="36291"/>
                    <a:pt x="5892" y="36291"/>
                  </a:cubicBezTo>
                  <a:cubicBezTo>
                    <a:pt x="6133" y="36291"/>
                    <a:pt x="6368" y="36381"/>
                    <a:pt x="6602" y="36381"/>
                  </a:cubicBezTo>
                  <a:cubicBezTo>
                    <a:pt x="7204" y="36381"/>
                    <a:pt x="7455" y="36079"/>
                    <a:pt x="7857" y="35628"/>
                  </a:cubicBezTo>
                  <a:cubicBezTo>
                    <a:pt x="8484" y="34975"/>
                    <a:pt x="8986" y="34172"/>
                    <a:pt x="9338" y="33319"/>
                  </a:cubicBezTo>
                  <a:cubicBezTo>
                    <a:pt x="9564" y="32591"/>
                    <a:pt x="9513" y="31737"/>
                    <a:pt x="9614" y="30984"/>
                  </a:cubicBezTo>
                  <a:cubicBezTo>
                    <a:pt x="9739" y="30382"/>
                    <a:pt x="9915" y="29780"/>
                    <a:pt x="10166" y="29227"/>
                  </a:cubicBezTo>
                  <a:lnTo>
                    <a:pt x="10166" y="26667"/>
                  </a:lnTo>
                  <a:cubicBezTo>
                    <a:pt x="10166" y="25739"/>
                    <a:pt x="10593" y="25036"/>
                    <a:pt x="10793" y="24157"/>
                  </a:cubicBezTo>
                  <a:cubicBezTo>
                    <a:pt x="10969" y="23329"/>
                    <a:pt x="11220" y="22551"/>
                    <a:pt x="11346" y="21723"/>
                  </a:cubicBezTo>
                  <a:cubicBezTo>
                    <a:pt x="11421" y="21321"/>
                    <a:pt x="11346" y="20870"/>
                    <a:pt x="11446" y="20468"/>
                  </a:cubicBezTo>
                  <a:cubicBezTo>
                    <a:pt x="11571" y="20066"/>
                    <a:pt x="11772" y="19715"/>
                    <a:pt x="11873" y="19288"/>
                  </a:cubicBezTo>
                  <a:cubicBezTo>
                    <a:pt x="11923" y="19062"/>
                    <a:pt x="11998" y="18837"/>
                    <a:pt x="12073" y="18611"/>
                  </a:cubicBezTo>
                  <a:cubicBezTo>
                    <a:pt x="12099" y="18184"/>
                    <a:pt x="12124" y="17732"/>
                    <a:pt x="12174" y="17280"/>
                  </a:cubicBezTo>
                  <a:cubicBezTo>
                    <a:pt x="12274" y="16352"/>
                    <a:pt x="12877" y="15498"/>
                    <a:pt x="13303" y="14645"/>
                  </a:cubicBezTo>
                  <a:cubicBezTo>
                    <a:pt x="13655" y="13967"/>
                    <a:pt x="13906" y="13139"/>
                    <a:pt x="14357" y="12512"/>
                  </a:cubicBezTo>
                  <a:cubicBezTo>
                    <a:pt x="14558" y="12261"/>
                    <a:pt x="14859" y="12060"/>
                    <a:pt x="15085" y="11784"/>
                  </a:cubicBezTo>
                  <a:cubicBezTo>
                    <a:pt x="15286" y="11483"/>
                    <a:pt x="15437" y="11181"/>
                    <a:pt x="15537" y="10855"/>
                  </a:cubicBezTo>
                  <a:lnTo>
                    <a:pt x="15437" y="10654"/>
                  </a:lnTo>
                  <a:cubicBezTo>
                    <a:pt x="16064" y="10353"/>
                    <a:pt x="16039" y="9475"/>
                    <a:pt x="15914" y="8872"/>
                  </a:cubicBezTo>
                  <a:cubicBezTo>
                    <a:pt x="15888" y="8847"/>
                    <a:pt x="15888" y="8822"/>
                    <a:pt x="15888" y="8797"/>
                  </a:cubicBezTo>
                  <a:cubicBezTo>
                    <a:pt x="15738" y="8220"/>
                    <a:pt x="15537" y="8170"/>
                    <a:pt x="14985" y="7893"/>
                  </a:cubicBezTo>
                  <a:cubicBezTo>
                    <a:pt x="14458" y="7643"/>
                    <a:pt x="14182" y="7065"/>
                    <a:pt x="13630" y="6839"/>
                  </a:cubicBezTo>
                  <a:cubicBezTo>
                    <a:pt x="13354" y="6714"/>
                    <a:pt x="12977" y="6764"/>
                    <a:pt x="12701" y="6639"/>
                  </a:cubicBezTo>
                  <a:cubicBezTo>
                    <a:pt x="12124" y="6362"/>
                    <a:pt x="11998" y="5961"/>
                    <a:pt x="11948" y="5384"/>
                  </a:cubicBezTo>
                  <a:cubicBezTo>
                    <a:pt x="11873" y="4681"/>
                    <a:pt x="11822" y="4631"/>
                    <a:pt x="11220" y="4204"/>
                  </a:cubicBezTo>
                  <a:cubicBezTo>
                    <a:pt x="11095" y="4154"/>
                    <a:pt x="10944" y="4078"/>
                    <a:pt x="10819" y="4003"/>
                  </a:cubicBezTo>
                  <a:cubicBezTo>
                    <a:pt x="10718" y="3903"/>
                    <a:pt x="10768" y="3652"/>
                    <a:pt x="10668" y="3602"/>
                  </a:cubicBezTo>
                  <a:cubicBezTo>
                    <a:pt x="10442" y="3426"/>
                    <a:pt x="10216" y="3501"/>
                    <a:pt x="9940" y="3401"/>
                  </a:cubicBezTo>
                  <a:cubicBezTo>
                    <a:pt x="9639" y="3300"/>
                    <a:pt x="9438" y="3125"/>
                    <a:pt x="9137" y="3024"/>
                  </a:cubicBezTo>
                  <a:cubicBezTo>
                    <a:pt x="8585" y="2849"/>
                    <a:pt x="8635" y="2974"/>
                    <a:pt x="8309" y="2497"/>
                  </a:cubicBezTo>
                  <a:cubicBezTo>
                    <a:pt x="8083" y="2146"/>
                    <a:pt x="8033" y="1744"/>
                    <a:pt x="7631" y="1468"/>
                  </a:cubicBezTo>
                  <a:cubicBezTo>
                    <a:pt x="7531" y="1393"/>
                    <a:pt x="7254" y="1368"/>
                    <a:pt x="7079" y="1293"/>
                  </a:cubicBezTo>
                  <a:cubicBezTo>
                    <a:pt x="6903" y="1217"/>
                    <a:pt x="6878" y="1016"/>
                    <a:pt x="6677" y="941"/>
                  </a:cubicBezTo>
                  <a:cubicBezTo>
                    <a:pt x="6656" y="932"/>
                    <a:pt x="6635" y="928"/>
                    <a:pt x="6616" y="928"/>
                  </a:cubicBezTo>
                  <a:cubicBezTo>
                    <a:pt x="6500" y="928"/>
                    <a:pt x="6411" y="1064"/>
                    <a:pt x="6273" y="1064"/>
                  </a:cubicBezTo>
                  <a:cubicBezTo>
                    <a:pt x="6243" y="1064"/>
                    <a:pt x="6211" y="1057"/>
                    <a:pt x="6175" y="1042"/>
                  </a:cubicBezTo>
                  <a:cubicBezTo>
                    <a:pt x="6025" y="941"/>
                    <a:pt x="6075" y="740"/>
                    <a:pt x="5949" y="640"/>
                  </a:cubicBezTo>
                  <a:cubicBezTo>
                    <a:pt x="5698" y="431"/>
                    <a:pt x="5579" y="346"/>
                    <a:pt x="5419" y="346"/>
                  </a:cubicBezTo>
                  <a:cubicBezTo>
                    <a:pt x="5292" y="346"/>
                    <a:pt x="5138" y="400"/>
                    <a:pt x="4870" y="489"/>
                  </a:cubicBezTo>
                  <a:cubicBezTo>
                    <a:pt x="4556" y="607"/>
                    <a:pt x="4287" y="787"/>
                    <a:pt x="3981" y="787"/>
                  </a:cubicBezTo>
                  <a:cubicBezTo>
                    <a:pt x="3896" y="787"/>
                    <a:pt x="3808" y="773"/>
                    <a:pt x="3716" y="740"/>
                  </a:cubicBezTo>
                  <a:cubicBezTo>
                    <a:pt x="3414" y="615"/>
                    <a:pt x="3264" y="163"/>
                    <a:pt x="2862" y="38"/>
                  </a:cubicBezTo>
                  <a:cubicBezTo>
                    <a:pt x="2771" y="12"/>
                    <a:pt x="2681" y="1"/>
                    <a:pt x="259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7"/>
            <p:cNvSpPr/>
            <p:nvPr/>
          </p:nvSpPr>
          <p:spPr>
            <a:xfrm>
              <a:off x="995637" y="2466982"/>
              <a:ext cx="714251" cy="1305994"/>
            </a:xfrm>
            <a:custGeom>
              <a:avLst/>
              <a:gdLst/>
              <a:ahLst/>
              <a:cxnLst/>
              <a:rect l="l" t="t" r="r" b="b"/>
              <a:pathLst>
                <a:path w="16692" h="30521" extrusionOk="0">
                  <a:moveTo>
                    <a:pt x="16692" y="2059"/>
                  </a:moveTo>
                  <a:cubicBezTo>
                    <a:pt x="16365" y="2360"/>
                    <a:pt x="16265" y="2812"/>
                    <a:pt x="15989" y="3138"/>
                  </a:cubicBezTo>
                  <a:cubicBezTo>
                    <a:pt x="15738" y="3389"/>
                    <a:pt x="15361" y="3590"/>
                    <a:pt x="15085" y="3841"/>
                  </a:cubicBezTo>
                  <a:cubicBezTo>
                    <a:pt x="14383" y="4543"/>
                    <a:pt x="14357" y="5447"/>
                    <a:pt x="13881" y="6275"/>
                  </a:cubicBezTo>
                  <a:cubicBezTo>
                    <a:pt x="13002" y="7781"/>
                    <a:pt x="11898" y="9061"/>
                    <a:pt x="11320" y="10642"/>
                  </a:cubicBezTo>
                  <a:cubicBezTo>
                    <a:pt x="11245" y="10868"/>
                    <a:pt x="11170" y="11094"/>
                    <a:pt x="11120" y="11320"/>
                  </a:cubicBezTo>
                  <a:cubicBezTo>
                    <a:pt x="11019" y="11747"/>
                    <a:pt x="10818" y="12098"/>
                    <a:pt x="10693" y="12500"/>
                  </a:cubicBezTo>
                  <a:cubicBezTo>
                    <a:pt x="10593" y="12901"/>
                    <a:pt x="10668" y="13353"/>
                    <a:pt x="10618" y="13755"/>
                  </a:cubicBezTo>
                  <a:cubicBezTo>
                    <a:pt x="10467" y="14583"/>
                    <a:pt x="10241" y="15361"/>
                    <a:pt x="10040" y="16189"/>
                  </a:cubicBezTo>
                  <a:cubicBezTo>
                    <a:pt x="9840" y="17068"/>
                    <a:pt x="9413" y="17770"/>
                    <a:pt x="9413" y="18724"/>
                  </a:cubicBezTo>
                  <a:lnTo>
                    <a:pt x="9413" y="21259"/>
                  </a:lnTo>
                  <a:lnTo>
                    <a:pt x="9413" y="21360"/>
                  </a:lnTo>
                  <a:cubicBezTo>
                    <a:pt x="9413" y="23066"/>
                    <a:pt x="9237" y="25024"/>
                    <a:pt x="8334" y="26505"/>
                  </a:cubicBezTo>
                  <a:cubicBezTo>
                    <a:pt x="7982" y="27132"/>
                    <a:pt x="7079" y="28237"/>
                    <a:pt x="6376" y="28437"/>
                  </a:cubicBezTo>
                  <a:cubicBezTo>
                    <a:pt x="6125" y="28513"/>
                    <a:pt x="5673" y="28362"/>
                    <a:pt x="5397" y="28387"/>
                  </a:cubicBezTo>
                  <a:cubicBezTo>
                    <a:pt x="5021" y="28387"/>
                    <a:pt x="4669" y="28488"/>
                    <a:pt x="4393" y="28688"/>
                  </a:cubicBezTo>
                  <a:lnTo>
                    <a:pt x="4368" y="28714"/>
                  </a:lnTo>
                  <a:cubicBezTo>
                    <a:pt x="3741" y="29165"/>
                    <a:pt x="3364" y="30521"/>
                    <a:pt x="2561" y="30295"/>
                  </a:cubicBezTo>
                  <a:cubicBezTo>
                    <a:pt x="2335" y="30219"/>
                    <a:pt x="2134" y="30069"/>
                    <a:pt x="2009" y="29868"/>
                  </a:cubicBezTo>
                  <a:cubicBezTo>
                    <a:pt x="1934" y="29542"/>
                    <a:pt x="1883" y="29190"/>
                    <a:pt x="1833" y="28914"/>
                  </a:cubicBezTo>
                  <a:cubicBezTo>
                    <a:pt x="1683" y="28086"/>
                    <a:pt x="1657" y="27233"/>
                    <a:pt x="1733" y="26404"/>
                  </a:cubicBezTo>
                  <a:cubicBezTo>
                    <a:pt x="1783" y="25526"/>
                    <a:pt x="1557" y="24848"/>
                    <a:pt x="1381" y="23995"/>
                  </a:cubicBezTo>
                  <a:cubicBezTo>
                    <a:pt x="1231" y="23142"/>
                    <a:pt x="603" y="22313"/>
                    <a:pt x="453" y="21435"/>
                  </a:cubicBezTo>
                  <a:cubicBezTo>
                    <a:pt x="277" y="20506"/>
                    <a:pt x="628" y="19678"/>
                    <a:pt x="779" y="18800"/>
                  </a:cubicBezTo>
                  <a:cubicBezTo>
                    <a:pt x="904" y="17921"/>
                    <a:pt x="779" y="16942"/>
                    <a:pt x="779" y="16064"/>
                  </a:cubicBezTo>
                  <a:cubicBezTo>
                    <a:pt x="779" y="14307"/>
                    <a:pt x="879" y="12500"/>
                    <a:pt x="553" y="10793"/>
                  </a:cubicBezTo>
                  <a:cubicBezTo>
                    <a:pt x="402" y="9915"/>
                    <a:pt x="126" y="9036"/>
                    <a:pt x="26" y="8158"/>
                  </a:cubicBezTo>
                  <a:cubicBezTo>
                    <a:pt x="1" y="7430"/>
                    <a:pt x="51" y="6702"/>
                    <a:pt x="126" y="5999"/>
                  </a:cubicBezTo>
                  <a:cubicBezTo>
                    <a:pt x="327" y="5798"/>
                    <a:pt x="553" y="5598"/>
                    <a:pt x="754" y="5397"/>
                  </a:cubicBezTo>
                  <a:cubicBezTo>
                    <a:pt x="1507" y="4694"/>
                    <a:pt x="754" y="3866"/>
                    <a:pt x="1432" y="3088"/>
                  </a:cubicBezTo>
                  <a:cubicBezTo>
                    <a:pt x="1833" y="2611"/>
                    <a:pt x="1833" y="3138"/>
                    <a:pt x="2335" y="2862"/>
                  </a:cubicBezTo>
                  <a:cubicBezTo>
                    <a:pt x="2837" y="2586"/>
                    <a:pt x="2511" y="2234"/>
                    <a:pt x="2536" y="1833"/>
                  </a:cubicBezTo>
                  <a:cubicBezTo>
                    <a:pt x="2586" y="1105"/>
                    <a:pt x="2988" y="1"/>
                    <a:pt x="3891" y="603"/>
                  </a:cubicBezTo>
                  <a:cubicBezTo>
                    <a:pt x="4368" y="904"/>
                    <a:pt x="4619" y="1933"/>
                    <a:pt x="4895" y="2460"/>
                  </a:cubicBezTo>
                  <a:cubicBezTo>
                    <a:pt x="5272" y="2209"/>
                    <a:pt x="4920" y="1406"/>
                    <a:pt x="5498" y="1205"/>
                  </a:cubicBezTo>
                  <a:cubicBezTo>
                    <a:pt x="6050" y="979"/>
                    <a:pt x="6100" y="1757"/>
                    <a:pt x="6652" y="1707"/>
                  </a:cubicBezTo>
                  <a:cubicBezTo>
                    <a:pt x="6853" y="979"/>
                    <a:pt x="7756" y="804"/>
                    <a:pt x="8108" y="1532"/>
                  </a:cubicBezTo>
                  <a:cubicBezTo>
                    <a:pt x="8309" y="1908"/>
                    <a:pt x="8183" y="3464"/>
                    <a:pt x="8961" y="3288"/>
                  </a:cubicBezTo>
                  <a:cubicBezTo>
                    <a:pt x="9011" y="2812"/>
                    <a:pt x="8861" y="2360"/>
                    <a:pt x="9287" y="2034"/>
                  </a:cubicBezTo>
                  <a:cubicBezTo>
                    <a:pt x="9639" y="1757"/>
                    <a:pt x="10066" y="1933"/>
                    <a:pt x="10417" y="1632"/>
                  </a:cubicBezTo>
                  <a:cubicBezTo>
                    <a:pt x="11069" y="1004"/>
                    <a:pt x="10869" y="277"/>
                    <a:pt x="11973" y="603"/>
                  </a:cubicBezTo>
                  <a:cubicBezTo>
                    <a:pt x="12073" y="1180"/>
                    <a:pt x="12575" y="1055"/>
                    <a:pt x="12927" y="1331"/>
                  </a:cubicBezTo>
                  <a:cubicBezTo>
                    <a:pt x="12801" y="377"/>
                    <a:pt x="14282" y="653"/>
                    <a:pt x="14834" y="804"/>
                  </a:cubicBezTo>
                  <a:lnTo>
                    <a:pt x="15085" y="854"/>
                  </a:lnTo>
                  <a:cubicBezTo>
                    <a:pt x="15336" y="904"/>
                    <a:pt x="15587" y="979"/>
                    <a:pt x="15813" y="1080"/>
                  </a:cubicBezTo>
                  <a:cubicBezTo>
                    <a:pt x="16089" y="1306"/>
                    <a:pt x="16139" y="1858"/>
                    <a:pt x="16516" y="185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7"/>
            <p:cNvSpPr/>
            <p:nvPr/>
          </p:nvSpPr>
          <p:spPr>
            <a:xfrm>
              <a:off x="2726953" y="2600146"/>
              <a:ext cx="539154" cy="1232994"/>
            </a:xfrm>
            <a:custGeom>
              <a:avLst/>
              <a:gdLst/>
              <a:ahLst/>
              <a:cxnLst/>
              <a:rect l="l" t="t" r="r" b="b"/>
              <a:pathLst>
                <a:path w="12600" h="28815" extrusionOk="0">
                  <a:moveTo>
                    <a:pt x="979" y="1"/>
                  </a:moveTo>
                  <a:cubicBezTo>
                    <a:pt x="603" y="352"/>
                    <a:pt x="552" y="1155"/>
                    <a:pt x="552" y="1632"/>
                  </a:cubicBezTo>
                  <a:cubicBezTo>
                    <a:pt x="552" y="2134"/>
                    <a:pt x="477" y="2661"/>
                    <a:pt x="502" y="3163"/>
                  </a:cubicBezTo>
                  <a:cubicBezTo>
                    <a:pt x="527" y="3690"/>
                    <a:pt x="552" y="4242"/>
                    <a:pt x="552" y="4795"/>
                  </a:cubicBezTo>
                  <a:cubicBezTo>
                    <a:pt x="552" y="5347"/>
                    <a:pt x="653" y="5824"/>
                    <a:pt x="653" y="6376"/>
                  </a:cubicBezTo>
                  <a:cubicBezTo>
                    <a:pt x="603" y="7179"/>
                    <a:pt x="502" y="7957"/>
                    <a:pt x="352" y="8760"/>
                  </a:cubicBezTo>
                  <a:cubicBezTo>
                    <a:pt x="226" y="9714"/>
                    <a:pt x="301" y="10693"/>
                    <a:pt x="201" y="11672"/>
                  </a:cubicBezTo>
                  <a:cubicBezTo>
                    <a:pt x="0" y="13479"/>
                    <a:pt x="226" y="15211"/>
                    <a:pt x="301" y="17018"/>
                  </a:cubicBezTo>
                  <a:cubicBezTo>
                    <a:pt x="276" y="17946"/>
                    <a:pt x="226" y="18850"/>
                    <a:pt x="126" y="19779"/>
                  </a:cubicBezTo>
                  <a:cubicBezTo>
                    <a:pt x="75" y="20281"/>
                    <a:pt x="25" y="20783"/>
                    <a:pt x="25" y="21310"/>
                  </a:cubicBezTo>
                  <a:cubicBezTo>
                    <a:pt x="25" y="21812"/>
                    <a:pt x="176" y="22339"/>
                    <a:pt x="126" y="22866"/>
                  </a:cubicBezTo>
                  <a:cubicBezTo>
                    <a:pt x="50" y="24171"/>
                    <a:pt x="151" y="25476"/>
                    <a:pt x="377" y="26756"/>
                  </a:cubicBezTo>
                  <a:cubicBezTo>
                    <a:pt x="402" y="26982"/>
                    <a:pt x="477" y="27208"/>
                    <a:pt x="628" y="27384"/>
                  </a:cubicBezTo>
                  <a:cubicBezTo>
                    <a:pt x="703" y="27484"/>
                    <a:pt x="828" y="27534"/>
                    <a:pt x="929" y="27609"/>
                  </a:cubicBezTo>
                  <a:cubicBezTo>
                    <a:pt x="1029" y="27710"/>
                    <a:pt x="1105" y="27936"/>
                    <a:pt x="1180" y="27986"/>
                  </a:cubicBezTo>
                  <a:cubicBezTo>
                    <a:pt x="1330" y="28086"/>
                    <a:pt x="1581" y="28011"/>
                    <a:pt x="1782" y="28036"/>
                  </a:cubicBezTo>
                  <a:cubicBezTo>
                    <a:pt x="2083" y="28086"/>
                    <a:pt x="2159" y="28262"/>
                    <a:pt x="2410" y="28387"/>
                  </a:cubicBezTo>
                  <a:cubicBezTo>
                    <a:pt x="3138" y="28814"/>
                    <a:pt x="3941" y="28362"/>
                    <a:pt x="4669" y="28111"/>
                  </a:cubicBezTo>
                  <a:cubicBezTo>
                    <a:pt x="5296" y="27936"/>
                    <a:pt x="5898" y="27660"/>
                    <a:pt x="6451" y="27283"/>
                  </a:cubicBezTo>
                  <a:cubicBezTo>
                    <a:pt x="6877" y="26957"/>
                    <a:pt x="7254" y="26530"/>
                    <a:pt x="7680" y="26204"/>
                  </a:cubicBezTo>
                  <a:cubicBezTo>
                    <a:pt x="8107" y="25878"/>
                    <a:pt x="8609" y="25627"/>
                    <a:pt x="9061" y="25351"/>
                  </a:cubicBezTo>
                  <a:cubicBezTo>
                    <a:pt x="9136" y="25300"/>
                    <a:pt x="9262" y="25225"/>
                    <a:pt x="9362" y="25200"/>
                  </a:cubicBezTo>
                  <a:cubicBezTo>
                    <a:pt x="9412" y="25351"/>
                    <a:pt x="9362" y="25526"/>
                    <a:pt x="9211" y="25602"/>
                  </a:cubicBezTo>
                  <a:cubicBezTo>
                    <a:pt x="9613" y="25049"/>
                    <a:pt x="10341" y="24598"/>
                    <a:pt x="10893" y="24196"/>
                  </a:cubicBezTo>
                  <a:cubicBezTo>
                    <a:pt x="11119" y="24045"/>
                    <a:pt x="11295" y="23845"/>
                    <a:pt x="11420" y="23619"/>
                  </a:cubicBezTo>
                  <a:cubicBezTo>
                    <a:pt x="11546" y="23368"/>
                    <a:pt x="11646" y="23117"/>
                    <a:pt x="11696" y="22866"/>
                  </a:cubicBezTo>
                  <a:cubicBezTo>
                    <a:pt x="12274" y="20757"/>
                    <a:pt x="12198" y="18599"/>
                    <a:pt x="12223" y="16390"/>
                  </a:cubicBezTo>
                  <a:cubicBezTo>
                    <a:pt x="12223" y="15437"/>
                    <a:pt x="12299" y="14508"/>
                    <a:pt x="12324" y="13554"/>
                  </a:cubicBezTo>
                  <a:cubicBezTo>
                    <a:pt x="12349" y="12726"/>
                    <a:pt x="12600" y="11948"/>
                    <a:pt x="12575" y="11120"/>
                  </a:cubicBezTo>
                  <a:cubicBezTo>
                    <a:pt x="12600" y="9915"/>
                    <a:pt x="12499" y="8710"/>
                    <a:pt x="12299" y="7505"/>
                  </a:cubicBezTo>
                  <a:cubicBezTo>
                    <a:pt x="12123" y="6426"/>
                    <a:pt x="12223" y="5322"/>
                    <a:pt x="12173" y="4242"/>
                  </a:cubicBezTo>
                  <a:cubicBezTo>
                    <a:pt x="12123" y="3464"/>
                    <a:pt x="11797" y="2887"/>
                    <a:pt x="11646" y="2159"/>
                  </a:cubicBezTo>
                  <a:cubicBezTo>
                    <a:pt x="11546" y="1833"/>
                    <a:pt x="11546" y="1532"/>
                    <a:pt x="11219" y="1356"/>
                  </a:cubicBezTo>
                  <a:cubicBezTo>
                    <a:pt x="10793" y="1105"/>
                    <a:pt x="10215" y="1130"/>
                    <a:pt x="9739" y="1130"/>
                  </a:cubicBezTo>
                  <a:cubicBezTo>
                    <a:pt x="9513" y="1130"/>
                    <a:pt x="9287" y="1130"/>
                    <a:pt x="9061" y="1130"/>
                  </a:cubicBezTo>
                  <a:cubicBezTo>
                    <a:pt x="8835" y="1055"/>
                    <a:pt x="8634" y="929"/>
                    <a:pt x="8383" y="854"/>
                  </a:cubicBezTo>
                  <a:cubicBezTo>
                    <a:pt x="7204" y="553"/>
                    <a:pt x="6124" y="904"/>
                    <a:pt x="4920" y="904"/>
                  </a:cubicBezTo>
                  <a:cubicBezTo>
                    <a:pt x="4568" y="955"/>
                    <a:pt x="4217" y="879"/>
                    <a:pt x="3941" y="704"/>
                  </a:cubicBezTo>
                  <a:cubicBezTo>
                    <a:pt x="3640" y="478"/>
                    <a:pt x="3313" y="352"/>
                    <a:pt x="2962" y="327"/>
                  </a:cubicBezTo>
                  <a:cubicBezTo>
                    <a:pt x="2610" y="302"/>
                    <a:pt x="2234" y="252"/>
                    <a:pt x="1883" y="151"/>
                  </a:cubicBezTo>
                  <a:cubicBezTo>
                    <a:pt x="1632" y="126"/>
                    <a:pt x="1381" y="76"/>
                    <a:pt x="113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7"/>
            <p:cNvSpPr/>
            <p:nvPr/>
          </p:nvSpPr>
          <p:spPr>
            <a:xfrm>
              <a:off x="2756992" y="2542336"/>
              <a:ext cx="502697" cy="212581"/>
            </a:xfrm>
            <a:custGeom>
              <a:avLst/>
              <a:gdLst/>
              <a:ahLst/>
              <a:cxnLst/>
              <a:rect l="l" t="t" r="r" b="b"/>
              <a:pathLst>
                <a:path w="11748" h="4968" extrusionOk="0">
                  <a:moveTo>
                    <a:pt x="9171" y="0"/>
                  </a:moveTo>
                  <a:cubicBezTo>
                    <a:pt x="9037" y="0"/>
                    <a:pt x="8914" y="15"/>
                    <a:pt x="8811" y="47"/>
                  </a:cubicBezTo>
                  <a:cubicBezTo>
                    <a:pt x="8299" y="217"/>
                    <a:pt x="8113" y="587"/>
                    <a:pt x="7623" y="587"/>
                  </a:cubicBezTo>
                  <a:cubicBezTo>
                    <a:pt x="7536" y="587"/>
                    <a:pt x="7440" y="575"/>
                    <a:pt x="7330" y="549"/>
                  </a:cubicBezTo>
                  <a:cubicBezTo>
                    <a:pt x="6803" y="448"/>
                    <a:pt x="6577" y="147"/>
                    <a:pt x="5949" y="147"/>
                  </a:cubicBezTo>
                  <a:cubicBezTo>
                    <a:pt x="5473" y="147"/>
                    <a:pt x="4971" y="222"/>
                    <a:pt x="4494" y="373"/>
                  </a:cubicBezTo>
                  <a:cubicBezTo>
                    <a:pt x="4164" y="451"/>
                    <a:pt x="3835" y="491"/>
                    <a:pt x="3505" y="491"/>
                  </a:cubicBezTo>
                  <a:cubicBezTo>
                    <a:pt x="3308" y="491"/>
                    <a:pt x="3110" y="476"/>
                    <a:pt x="2912" y="448"/>
                  </a:cubicBezTo>
                  <a:cubicBezTo>
                    <a:pt x="2654" y="427"/>
                    <a:pt x="2348" y="404"/>
                    <a:pt x="2030" y="404"/>
                  </a:cubicBezTo>
                  <a:cubicBezTo>
                    <a:pt x="1206" y="404"/>
                    <a:pt x="309" y="559"/>
                    <a:pt x="1" y="1302"/>
                  </a:cubicBezTo>
                  <a:cubicBezTo>
                    <a:pt x="528" y="1502"/>
                    <a:pt x="152" y="1879"/>
                    <a:pt x="403" y="2230"/>
                  </a:cubicBezTo>
                  <a:cubicBezTo>
                    <a:pt x="654" y="2456"/>
                    <a:pt x="980" y="2632"/>
                    <a:pt x="1306" y="2682"/>
                  </a:cubicBezTo>
                  <a:cubicBezTo>
                    <a:pt x="1482" y="3360"/>
                    <a:pt x="1406" y="3786"/>
                    <a:pt x="1833" y="4389"/>
                  </a:cubicBezTo>
                  <a:cubicBezTo>
                    <a:pt x="2059" y="4690"/>
                    <a:pt x="2034" y="4966"/>
                    <a:pt x="2511" y="4966"/>
                  </a:cubicBezTo>
                  <a:cubicBezTo>
                    <a:pt x="2527" y="4967"/>
                    <a:pt x="2543" y="4968"/>
                    <a:pt x="2559" y="4968"/>
                  </a:cubicBezTo>
                  <a:cubicBezTo>
                    <a:pt x="2892" y="4968"/>
                    <a:pt x="3190" y="4723"/>
                    <a:pt x="3214" y="4364"/>
                  </a:cubicBezTo>
                  <a:cubicBezTo>
                    <a:pt x="3389" y="3686"/>
                    <a:pt x="3214" y="3008"/>
                    <a:pt x="4067" y="2782"/>
                  </a:cubicBezTo>
                  <a:cubicBezTo>
                    <a:pt x="4243" y="2757"/>
                    <a:pt x="4418" y="2745"/>
                    <a:pt x="4594" y="2745"/>
                  </a:cubicBezTo>
                  <a:cubicBezTo>
                    <a:pt x="4770" y="2745"/>
                    <a:pt x="4945" y="2757"/>
                    <a:pt x="5121" y="2782"/>
                  </a:cubicBezTo>
                  <a:cubicBezTo>
                    <a:pt x="5272" y="2808"/>
                    <a:pt x="5498" y="2983"/>
                    <a:pt x="5648" y="2983"/>
                  </a:cubicBezTo>
                  <a:cubicBezTo>
                    <a:pt x="5849" y="2983"/>
                    <a:pt x="5899" y="2782"/>
                    <a:pt x="6050" y="2782"/>
                  </a:cubicBezTo>
                  <a:cubicBezTo>
                    <a:pt x="6778" y="2808"/>
                    <a:pt x="7054" y="3209"/>
                    <a:pt x="7455" y="3711"/>
                  </a:cubicBezTo>
                  <a:cubicBezTo>
                    <a:pt x="7702" y="4015"/>
                    <a:pt x="7647" y="4075"/>
                    <a:pt x="7824" y="4075"/>
                  </a:cubicBezTo>
                  <a:cubicBezTo>
                    <a:pt x="7881" y="4075"/>
                    <a:pt x="7961" y="4069"/>
                    <a:pt x="8083" y="4062"/>
                  </a:cubicBezTo>
                  <a:cubicBezTo>
                    <a:pt x="8459" y="4037"/>
                    <a:pt x="8836" y="3987"/>
                    <a:pt x="9212" y="3912"/>
                  </a:cubicBezTo>
                  <a:cubicBezTo>
                    <a:pt x="9488" y="3837"/>
                    <a:pt x="9664" y="3560"/>
                    <a:pt x="9965" y="3510"/>
                  </a:cubicBezTo>
                  <a:cubicBezTo>
                    <a:pt x="9991" y="3506"/>
                    <a:pt x="10017" y="3504"/>
                    <a:pt x="10043" y="3504"/>
                  </a:cubicBezTo>
                  <a:cubicBezTo>
                    <a:pt x="10236" y="3504"/>
                    <a:pt x="10431" y="3610"/>
                    <a:pt x="10641" y="3610"/>
                  </a:cubicBezTo>
                  <a:cubicBezTo>
                    <a:pt x="10730" y="3610"/>
                    <a:pt x="10823" y="3590"/>
                    <a:pt x="10919" y="3535"/>
                  </a:cubicBezTo>
                  <a:cubicBezTo>
                    <a:pt x="11321" y="3309"/>
                    <a:pt x="11672" y="2356"/>
                    <a:pt x="11747" y="1929"/>
                  </a:cubicBezTo>
                  <a:lnTo>
                    <a:pt x="11546" y="1628"/>
                  </a:lnTo>
                  <a:cubicBezTo>
                    <a:pt x="11634" y="728"/>
                    <a:pt x="10109" y="0"/>
                    <a:pt x="917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7"/>
            <p:cNvSpPr/>
            <p:nvPr/>
          </p:nvSpPr>
          <p:spPr>
            <a:xfrm>
              <a:off x="1441346" y="2523893"/>
              <a:ext cx="346941" cy="1479978"/>
            </a:xfrm>
            <a:custGeom>
              <a:avLst/>
              <a:gdLst/>
              <a:ahLst/>
              <a:cxnLst/>
              <a:rect l="l" t="t" r="r" b="b"/>
              <a:pathLst>
                <a:path w="8108" h="34587" extrusionOk="0">
                  <a:moveTo>
                    <a:pt x="3239" y="1431"/>
                  </a:moveTo>
                  <a:cubicBezTo>
                    <a:pt x="2360" y="2034"/>
                    <a:pt x="1833" y="3314"/>
                    <a:pt x="1482" y="4443"/>
                  </a:cubicBezTo>
                  <a:cubicBezTo>
                    <a:pt x="1080" y="5748"/>
                    <a:pt x="829" y="7129"/>
                    <a:pt x="779" y="8509"/>
                  </a:cubicBezTo>
                  <a:cubicBezTo>
                    <a:pt x="553" y="11822"/>
                    <a:pt x="352" y="15236"/>
                    <a:pt x="352" y="18599"/>
                  </a:cubicBezTo>
                  <a:cubicBezTo>
                    <a:pt x="352" y="20933"/>
                    <a:pt x="202" y="23368"/>
                    <a:pt x="76" y="25702"/>
                  </a:cubicBezTo>
                  <a:cubicBezTo>
                    <a:pt x="1" y="26706"/>
                    <a:pt x="26" y="27710"/>
                    <a:pt x="152" y="28714"/>
                  </a:cubicBezTo>
                  <a:cubicBezTo>
                    <a:pt x="227" y="29266"/>
                    <a:pt x="402" y="29843"/>
                    <a:pt x="428" y="30395"/>
                  </a:cubicBezTo>
                  <a:cubicBezTo>
                    <a:pt x="478" y="31123"/>
                    <a:pt x="453" y="32052"/>
                    <a:pt x="729" y="32704"/>
                  </a:cubicBezTo>
                  <a:cubicBezTo>
                    <a:pt x="1005" y="33206"/>
                    <a:pt x="1381" y="33633"/>
                    <a:pt x="1858" y="33909"/>
                  </a:cubicBezTo>
                  <a:cubicBezTo>
                    <a:pt x="2963" y="34587"/>
                    <a:pt x="4368" y="33959"/>
                    <a:pt x="5447" y="33508"/>
                  </a:cubicBezTo>
                  <a:cubicBezTo>
                    <a:pt x="6100" y="33282"/>
                    <a:pt x="6652" y="32805"/>
                    <a:pt x="6953" y="32177"/>
                  </a:cubicBezTo>
                  <a:cubicBezTo>
                    <a:pt x="7280" y="31650"/>
                    <a:pt x="7631" y="31173"/>
                    <a:pt x="7832" y="30571"/>
                  </a:cubicBezTo>
                  <a:cubicBezTo>
                    <a:pt x="8108" y="29743"/>
                    <a:pt x="7079" y="6777"/>
                    <a:pt x="6953" y="5121"/>
                  </a:cubicBezTo>
                  <a:cubicBezTo>
                    <a:pt x="6903" y="4443"/>
                    <a:pt x="6903" y="3690"/>
                    <a:pt x="6803" y="3038"/>
                  </a:cubicBezTo>
                  <a:cubicBezTo>
                    <a:pt x="6727" y="2410"/>
                    <a:pt x="5347" y="1"/>
                    <a:pt x="3239" y="1431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7"/>
            <p:cNvSpPr/>
            <p:nvPr/>
          </p:nvSpPr>
          <p:spPr>
            <a:xfrm>
              <a:off x="1483238" y="2577596"/>
              <a:ext cx="259949" cy="1479978"/>
            </a:xfrm>
            <a:custGeom>
              <a:avLst/>
              <a:gdLst/>
              <a:ahLst/>
              <a:cxnLst/>
              <a:rect l="l" t="t" r="r" b="b"/>
              <a:pathLst>
                <a:path w="6075" h="34587" extrusionOk="0">
                  <a:moveTo>
                    <a:pt x="2435" y="1431"/>
                  </a:moveTo>
                  <a:cubicBezTo>
                    <a:pt x="1783" y="2034"/>
                    <a:pt x="1381" y="3314"/>
                    <a:pt x="1130" y="4443"/>
                  </a:cubicBezTo>
                  <a:cubicBezTo>
                    <a:pt x="804" y="5773"/>
                    <a:pt x="628" y="7129"/>
                    <a:pt x="578" y="8509"/>
                  </a:cubicBezTo>
                  <a:cubicBezTo>
                    <a:pt x="427" y="11822"/>
                    <a:pt x="277" y="15236"/>
                    <a:pt x="277" y="18599"/>
                  </a:cubicBezTo>
                  <a:cubicBezTo>
                    <a:pt x="277" y="20958"/>
                    <a:pt x="151" y="23368"/>
                    <a:pt x="51" y="25702"/>
                  </a:cubicBezTo>
                  <a:cubicBezTo>
                    <a:pt x="1" y="26706"/>
                    <a:pt x="26" y="27710"/>
                    <a:pt x="101" y="28714"/>
                  </a:cubicBezTo>
                  <a:cubicBezTo>
                    <a:pt x="176" y="29291"/>
                    <a:pt x="302" y="29843"/>
                    <a:pt x="327" y="30395"/>
                  </a:cubicBezTo>
                  <a:cubicBezTo>
                    <a:pt x="352" y="31123"/>
                    <a:pt x="327" y="32077"/>
                    <a:pt x="553" y="32704"/>
                  </a:cubicBezTo>
                  <a:cubicBezTo>
                    <a:pt x="729" y="33181"/>
                    <a:pt x="1005" y="33583"/>
                    <a:pt x="1406" y="33909"/>
                  </a:cubicBezTo>
                  <a:cubicBezTo>
                    <a:pt x="2209" y="34587"/>
                    <a:pt x="3289" y="33984"/>
                    <a:pt x="4092" y="33508"/>
                  </a:cubicBezTo>
                  <a:cubicBezTo>
                    <a:pt x="4619" y="33231"/>
                    <a:pt x="5021" y="32755"/>
                    <a:pt x="5221" y="32202"/>
                  </a:cubicBezTo>
                  <a:cubicBezTo>
                    <a:pt x="5472" y="31675"/>
                    <a:pt x="5698" y="31123"/>
                    <a:pt x="5874" y="30571"/>
                  </a:cubicBezTo>
                  <a:cubicBezTo>
                    <a:pt x="6075" y="29743"/>
                    <a:pt x="5297" y="6802"/>
                    <a:pt x="5221" y="5121"/>
                  </a:cubicBezTo>
                  <a:cubicBezTo>
                    <a:pt x="5171" y="4443"/>
                    <a:pt x="5171" y="3690"/>
                    <a:pt x="5096" y="3038"/>
                  </a:cubicBezTo>
                  <a:cubicBezTo>
                    <a:pt x="5021" y="2410"/>
                    <a:pt x="4017" y="1"/>
                    <a:pt x="2435" y="143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4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7"/>
            <p:cNvSpPr/>
            <p:nvPr/>
          </p:nvSpPr>
          <p:spPr>
            <a:xfrm>
              <a:off x="1509041" y="2700020"/>
              <a:ext cx="259949" cy="1480021"/>
            </a:xfrm>
            <a:custGeom>
              <a:avLst/>
              <a:gdLst/>
              <a:ahLst/>
              <a:cxnLst/>
              <a:rect l="l" t="t" r="r" b="b"/>
              <a:pathLst>
                <a:path w="6075" h="34588" extrusionOk="0">
                  <a:moveTo>
                    <a:pt x="2435" y="1432"/>
                  </a:moveTo>
                  <a:cubicBezTo>
                    <a:pt x="1757" y="2034"/>
                    <a:pt x="1381" y="3314"/>
                    <a:pt x="1104" y="4418"/>
                  </a:cubicBezTo>
                  <a:cubicBezTo>
                    <a:pt x="803" y="5774"/>
                    <a:pt x="628" y="7129"/>
                    <a:pt x="577" y="8509"/>
                  </a:cubicBezTo>
                  <a:cubicBezTo>
                    <a:pt x="427" y="11822"/>
                    <a:pt x="251" y="15236"/>
                    <a:pt x="251" y="18599"/>
                  </a:cubicBezTo>
                  <a:cubicBezTo>
                    <a:pt x="251" y="20933"/>
                    <a:pt x="151" y="23343"/>
                    <a:pt x="50" y="25702"/>
                  </a:cubicBezTo>
                  <a:cubicBezTo>
                    <a:pt x="0" y="26706"/>
                    <a:pt x="0" y="27710"/>
                    <a:pt x="101" y="28714"/>
                  </a:cubicBezTo>
                  <a:cubicBezTo>
                    <a:pt x="151" y="29266"/>
                    <a:pt x="301" y="29843"/>
                    <a:pt x="326" y="30396"/>
                  </a:cubicBezTo>
                  <a:cubicBezTo>
                    <a:pt x="352" y="31123"/>
                    <a:pt x="326" y="32052"/>
                    <a:pt x="552" y="32705"/>
                  </a:cubicBezTo>
                  <a:cubicBezTo>
                    <a:pt x="703" y="33182"/>
                    <a:pt x="1004" y="33583"/>
                    <a:pt x="1381" y="33884"/>
                  </a:cubicBezTo>
                  <a:cubicBezTo>
                    <a:pt x="2209" y="34587"/>
                    <a:pt x="3263" y="33960"/>
                    <a:pt x="4066" y="33508"/>
                  </a:cubicBezTo>
                  <a:cubicBezTo>
                    <a:pt x="4618" y="33232"/>
                    <a:pt x="5020" y="32755"/>
                    <a:pt x="5196" y="32178"/>
                  </a:cubicBezTo>
                  <a:cubicBezTo>
                    <a:pt x="5472" y="31676"/>
                    <a:pt x="5698" y="31123"/>
                    <a:pt x="5873" y="30571"/>
                  </a:cubicBezTo>
                  <a:cubicBezTo>
                    <a:pt x="6074" y="29743"/>
                    <a:pt x="5296" y="6778"/>
                    <a:pt x="5196" y="5121"/>
                  </a:cubicBezTo>
                  <a:cubicBezTo>
                    <a:pt x="5170" y="4443"/>
                    <a:pt x="5170" y="3690"/>
                    <a:pt x="5095" y="3038"/>
                  </a:cubicBezTo>
                  <a:cubicBezTo>
                    <a:pt x="5020" y="2410"/>
                    <a:pt x="4016" y="1"/>
                    <a:pt x="2435" y="1432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7"/>
            <p:cNvSpPr/>
            <p:nvPr/>
          </p:nvSpPr>
          <p:spPr>
            <a:xfrm>
              <a:off x="1609985" y="2702202"/>
              <a:ext cx="119256" cy="1351094"/>
            </a:xfrm>
            <a:custGeom>
              <a:avLst/>
              <a:gdLst/>
              <a:ahLst/>
              <a:cxnLst/>
              <a:rect l="l" t="t" r="r" b="b"/>
              <a:pathLst>
                <a:path w="2787" h="31575" extrusionOk="0">
                  <a:moveTo>
                    <a:pt x="1255" y="1381"/>
                  </a:moveTo>
                  <a:cubicBezTo>
                    <a:pt x="904" y="1933"/>
                    <a:pt x="126" y="14608"/>
                    <a:pt x="126" y="17845"/>
                  </a:cubicBezTo>
                  <a:cubicBezTo>
                    <a:pt x="126" y="20079"/>
                    <a:pt x="76" y="22413"/>
                    <a:pt x="26" y="24647"/>
                  </a:cubicBezTo>
                  <a:cubicBezTo>
                    <a:pt x="0" y="25576"/>
                    <a:pt x="0" y="26630"/>
                    <a:pt x="51" y="27533"/>
                  </a:cubicBezTo>
                  <a:cubicBezTo>
                    <a:pt x="76" y="28086"/>
                    <a:pt x="151" y="28613"/>
                    <a:pt x="151" y="29140"/>
                  </a:cubicBezTo>
                  <a:cubicBezTo>
                    <a:pt x="151" y="29843"/>
                    <a:pt x="2510" y="31574"/>
                    <a:pt x="2661" y="30872"/>
                  </a:cubicBezTo>
                  <a:cubicBezTo>
                    <a:pt x="2786" y="30345"/>
                    <a:pt x="2059" y="0"/>
                    <a:pt x="1255" y="1381"/>
                  </a:cubicBezTo>
                  <a:close/>
                </a:path>
              </a:pathLst>
            </a:custGeom>
            <a:solidFill>
              <a:srgbClr val="89C2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7"/>
            <p:cNvSpPr/>
            <p:nvPr/>
          </p:nvSpPr>
          <p:spPr>
            <a:xfrm>
              <a:off x="1609985" y="2943842"/>
              <a:ext cx="119256" cy="1165300"/>
            </a:xfrm>
            <a:custGeom>
              <a:avLst/>
              <a:gdLst/>
              <a:ahLst/>
              <a:cxnLst/>
              <a:rect l="l" t="t" r="r" b="b"/>
              <a:pathLst>
                <a:path w="2787" h="27233" extrusionOk="0">
                  <a:moveTo>
                    <a:pt x="1255" y="1155"/>
                  </a:moveTo>
                  <a:cubicBezTo>
                    <a:pt x="904" y="1657"/>
                    <a:pt x="126" y="12600"/>
                    <a:pt x="126" y="15386"/>
                  </a:cubicBezTo>
                  <a:cubicBezTo>
                    <a:pt x="126" y="17319"/>
                    <a:pt x="76" y="19326"/>
                    <a:pt x="26" y="21259"/>
                  </a:cubicBezTo>
                  <a:cubicBezTo>
                    <a:pt x="0" y="22062"/>
                    <a:pt x="0" y="22966"/>
                    <a:pt x="51" y="23769"/>
                  </a:cubicBezTo>
                  <a:cubicBezTo>
                    <a:pt x="76" y="24221"/>
                    <a:pt x="151" y="24698"/>
                    <a:pt x="151" y="25149"/>
                  </a:cubicBezTo>
                  <a:cubicBezTo>
                    <a:pt x="151" y="25752"/>
                    <a:pt x="2510" y="27233"/>
                    <a:pt x="2661" y="26630"/>
                  </a:cubicBezTo>
                  <a:cubicBezTo>
                    <a:pt x="2786" y="26178"/>
                    <a:pt x="2059" y="0"/>
                    <a:pt x="1255" y="1155"/>
                  </a:cubicBezTo>
                  <a:close/>
                </a:path>
              </a:pathLst>
            </a:custGeom>
            <a:solidFill>
              <a:srgbClr val="89C2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7"/>
            <p:cNvSpPr/>
            <p:nvPr/>
          </p:nvSpPr>
          <p:spPr>
            <a:xfrm>
              <a:off x="1445668" y="2802076"/>
              <a:ext cx="119256" cy="1351094"/>
            </a:xfrm>
            <a:custGeom>
              <a:avLst/>
              <a:gdLst/>
              <a:ahLst/>
              <a:cxnLst/>
              <a:rect l="l" t="t" r="r" b="b"/>
              <a:pathLst>
                <a:path w="2787" h="31575" extrusionOk="0">
                  <a:moveTo>
                    <a:pt x="1230" y="1381"/>
                  </a:moveTo>
                  <a:cubicBezTo>
                    <a:pt x="904" y="1933"/>
                    <a:pt x="126" y="14633"/>
                    <a:pt x="126" y="17846"/>
                  </a:cubicBezTo>
                  <a:cubicBezTo>
                    <a:pt x="126" y="20104"/>
                    <a:pt x="76" y="22414"/>
                    <a:pt x="0" y="24647"/>
                  </a:cubicBezTo>
                  <a:cubicBezTo>
                    <a:pt x="0" y="25576"/>
                    <a:pt x="0" y="26630"/>
                    <a:pt x="51" y="27534"/>
                  </a:cubicBezTo>
                  <a:cubicBezTo>
                    <a:pt x="76" y="28086"/>
                    <a:pt x="151" y="28613"/>
                    <a:pt x="151" y="29140"/>
                  </a:cubicBezTo>
                  <a:cubicBezTo>
                    <a:pt x="151" y="29843"/>
                    <a:pt x="2510" y="31575"/>
                    <a:pt x="2661" y="30872"/>
                  </a:cubicBezTo>
                  <a:cubicBezTo>
                    <a:pt x="2786" y="30345"/>
                    <a:pt x="2033" y="0"/>
                    <a:pt x="1230" y="1381"/>
                  </a:cubicBezTo>
                  <a:close/>
                </a:path>
              </a:pathLst>
            </a:custGeom>
            <a:solidFill>
              <a:srgbClr val="89C2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7"/>
            <p:cNvSpPr/>
            <p:nvPr/>
          </p:nvSpPr>
          <p:spPr>
            <a:xfrm>
              <a:off x="1445668" y="3043716"/>
              <a:ext cx="119256" cy="1165300"/>
            </a:xfrm>
            <a:custGeom>
              <a:avLst/>
              <a:gdLst/>
              <a:ahLst/>
              <a:cxnLst/>
              <a:rect l="l" t="t" r="r" b="b"/>
              <a:pathLst>
                <a:path w="2787" h="27233" extrusionOk="0">
                  <a:moveTo>
                    <a:pt x="1230" y="1180"/>
                  </a:moveTo>
                  <a:cubicBezTo>
                    <a:pt x="904" y="1657"/>
                    <a:pt x="126" y="12600"/>
                    <a:pt x="126" y="15386"/>
                  </a:cubicBezTo>
                  <a:cubicBezTo>
                    <a:pt x="126" y="17319"/>
                    <a:pt x="76" y="19327"/>
                    <a:pt x="0" y="21259"/>
                  </a:cubicBezTo>
                  <a:cubicBezTo>
                    <a:pt x="0" y="22062"/>
                    <a:pt x="0" y="22966"/>
                    <a:pt x="51" y="23769"/>
                  </a:cubicBezTo>
                  <a:cubicBezTo>
                    <a:pt x="76" y="24221"/>
                    <a:pt x="151" y="24698"/>
                    <a:pt x="151" y="25150"/>
                  </a:cubicBezTo>
                  <a:cubicBezTo>
                    <a:pt x="151" y="25752"/>
                    <a:pt x="2510" y="27233"/>
                    <a:pt x="2661" y="26630"/>
                  </a:cubicBezTo>
                  <a:cubicBezTo>
                    <a:pt x="2786" y="26179"/>
                    <a:pt x="2033" y="1"/>
                    <a:pt x="1230" y="1180"/>
                  </a:cubicBezTo>
                  <a:close/>
                </a:path>
              </a:pathLst>
            </a:custGeom>
            <a:solidFill>
              <a:srgbClr val="89C2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7"/>
            <p:cNvSpPr/>
            <p:nvPr/>
          </p:nvSpPr>
          <p:spPr>
            <a:xfrm>
              <a:off x="1607845" y="2542165"/>
              <a:ext cx="346941" cy="1282374"/>
            </a:xfrm>
            <a:custGeom>
              <a:avLst/>
              <a:gdLst/>
              <a:ahLst/>
              <a:cxnLst/>
              <a:rect l="l" t="t" r="r" b="b"/>
              <a:pathLst>
                <a:path w="8108" h="29969" extrusionOk="0">
                  <a:moveTo>
                    <a:pt x="3238" y="1230"/>
                  </a:moveTo>
                  <a:cubicBezTo>
                    <a:pt x="2360" y="1757"/>
                    <a:pt x="1832" y="2862"/>
                    <a:pt x="1481" y="3841"/>
                  </a:cubicBezTo>
                  <a:cubicBezTo>
                    <a:pt x="1079" y="4970"/>
                    <a:pt x="828" y="6175"/>
                    <a:pt x="778" y="7379"/>
                  </a:cubicBezTo>
                  <a:cubicBezTo>
                    <a:pt x="552" y="10241"/>
                    <a:pt x="352" y="13202"/>
                    <a:pt x="352" y="16114"/>
                  </a:cubicBezTo>
                  <a:cubicBezTo>
                    <a:pt x="352" y="18147"/>
                    <a:pt x="201" y="20230"/>
                    <a:pt x="76" y="22263"/>
                  </a:cubicBezTo>
                  <a:cubicBezTo>
                    <a:pt x="0" y="23141"/>
                    <a:pt x="25" y="23995"/>
                    <a:pt x="151" y="24873"/>
                  </a:cubicBezTo>
                  <a:cubicBezTo>
                    <a:pt x="226" y="25350"/>
                    <a:pt x="402" y="25852"/>
                    <a:pt x="427" y="26329"/>
                  </a:cubicBezTo>
                  <a:cubicBezTo>
                    <a:pt x="477" y="26957"/>
                    <a:pt x="452" y="27760"/>
                    <a:pt x="753" y="28337"/>
                  </a:cubicBezTo>
                  <a:cubicBezTo>
                    <a:pt x="1004" y="28789"/>
                    <a:pt x="1406" y="29140"/>
                    <a:pt x="1883" y="29366"/>
                  </a:cubicBezTo>
                  <a:cubicBezTo>
                    <a:pt x="2962" y="29968"/>
                    <a:pt x="4393" y="29416"/>
                    <a:pt x="5447" y="29040"/>
                  </a:cubicBezTo>
                  <a:cubicBezTo>
                    <a:pt x="6074" y="28839"/>
                    <a:pt x="6626" y="28437"/>
                    <a:pt x="6953" y="27885"/>
                  </a:cubicBezTo>
                  <a:cubicBezTo>
                    <a:pt x="7304" y="27433"/>
                    <a:pt x="7580" y="26982"/>
                    <a:pt x="7831" y="26480"/>
                  </a:cubicBezTo>
                  <a:cubicBezTo>
                    <a:pt x="8107" y="25752"/>
                    <a:pt x="7078" y="5874"/>
                    <a:pt x="6953" y="4443"/>
                  </a:cubicBezTo>
                  <a:cubicBezTo>
                    <a:pt x="6902" y="3866"/>
                    <a:pt x="6902" y="3188"/>
                    <a:pt x="6802" y="2636"/>
                  </a:cubicBezTo>
                  <a:cubicBezTo>
                    <a:pt x="6702" y="2109"/>
                    <a:pt x="5346" y="0"/>
                    <a:pt x="3238" y="1230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7"/>
            <p:cNvSpPr/>
            <p:nvPr/>
          </p:nvSpPr>
          <p:spPr>
            <a:xfrm>
              <a:off x="1649737" y="2588336"/>
              <a:ext cx="259906" cy="1282374"/>
            </a:xfrm>
            <a:custGeom>
              <a:avLst/>
              <a:gdLst/>
              <a:ahLst/>
              <a:cxnLst/>
              <a:rect l="l" t="t" r="r" b="b"/>
              <a:pathLst>
                <a:path w="6074" h="29969" extrusionOk="0">
                  <a:moveTo>
                    <a:pt x="2435" y="1231"/>
                  </a:moveTo>
                  <a:cubicBezTo>
                    <a:pt x="1782" y="1758"/>
                    <a:pt x="1381" y="2862"/>
                    <a:pt x="1130" y="3841"/>
                  </a:cubicBezTo>
                  <a:cubicBezTo>
                    <a:pt x="803" y="4995"/>
                    <a:pt x="628" y="6175"/>
                    <a:pt x="577" y="7380"/>
                  </a:cubicBezTo>
                  <a:cubicBezTo>
                    <a:pt x="427" y="10241"/>
                    <a:pt x="276" y="13203"/>
                    <a:pt x="276" y="16114"/>
                  </a:cubicBezTo>
                  <a:cubicBezTo>
                    <a:pt x="276" y="18147"/>
                    <a:pt x="176" y="20230"/>
                    <a:pt x="50" y="22263"/>
                  </a:cubicBezTo>
                  <a:cubicBezTo>
                    <a:pt x="0" y="23142"/>
                    <a:pt x="25" y="23995"/>
                    <a:pt x="100" y="24874"/>
                  </a:cubicBezTo>
                  <a:cubicBezTo>
                    <a:pt x="176" y="25350"/>
                    <a:pt x="301" y="25852"/>
                    <a:pt x="326" y="26329"/>
                  </a:cubicBezTo>
                  <a:cubicBezTo>
                    <a:pt x="351" y="26957"/>
                    <a:pt x="326" y="27760"/>
                    <a:pt x="552" y="28337"/>
                  </a:cubicBezTo>
                  <a:cubicBezTo>
                    <a:pt x="728" y="28739"/>
                    <a:pt x="1029" y="29115"/>
                    <a:pt x="1406" y="29366"/>
                  </a:cubicBezTo>
                  <a:cubicBezTo>
                    <a:pt x="2209" y="29969"/>
                    <a:pt x="3288" y="29416"/>
                    <a:pt x="4091" y="29015"/>
                  </a:cubicBezTo>
                  <a:cubicBezTo>
                    <a:pt x="4593" y="28814"/>
                    <a:pt x="4995" y="28387"/>
                    <a:pt x="5221" y="27885"/>
                  </a:cubicBezTo>
                  <a:cubicBezTo>
                    <a:pt x="5472" y="27434"/>
                    <a:pt x="5698" y="26957"/>
                    <a:pt x="5873" y="26480"/>
                  </a:cubicBezTo>
                  <a:cubicBezTo>
                    <a:pt x="6074" y="25752"/>
                    <a:pt x="5296" y="5874"/>
                    <a:pt x="5221" y="4418"/>
                  </a:cubicBezTo>
                  <a:cubicBezTo>
                    <a:pt x="5170" y="3841"/>
                    <a:pt x="5170" y="3163"/>
                    <a:pt x="5095" y="2636"/>
                  </a:cubicBezTo>
                  <a:cubicBezTo>
                    <a:pt x="5045" y="2084"/>
                    <a:pt x="4016" y="1"/>
                    <a:pt x="2435" y="123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4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7"/>
            <p:cNvSpPr/>
            <p:nvPr/>
          </p:nvSpPr>
          <p:spPr>
            <a:xfrm>
              <a:off x="1674428" y="2694671"/>
              <a:ext cx="261019" cy="1282374"/>
            </a:xfrm>
            <a:custGeom>
              <a:avLst/>
              <a:gdLst/>
              <a:ahLst/>
              <a:cxnLst/>
              <a:rect l="l" t="t" r="r" b="b"/>
              <a:pathLst>
                <a:path w="6100" h="29969" extrusionOk="0">
                  <a:moveTo>
                    <a:pt x="2460" y="1230"/>
                  </a:moveTo>
                  <a:cubicBezTo>
                    <a:pt x="1782" y="1732"/>
                    <a:pt x="1406" y="2862"/>
                    <a:pt x="1130" y="3815"/>
                  </a:cubicBezTo>
                  <a:cubicBezTo>
                    <a:pt x="829" y="4970"/>
                    <a:pt x="653" y="6175"/>
                    <a:pt x="603" y="7354"/>
                  </a:cubicBezTo>
                  <a:cubicBezTo>
                    <a:pt x="452" y="10241"/>
                    <a:pt x="276" y="13177"/>
                    <a:pt x="276" y="16089"/>
                  </a:cubicBezTo>
                  <a:cubicBezTo>
                    <a:pt x="276" y="18147"/>
                    <a:pt x="176" y="20230"/>
                    <a:pt x="76" y="22263"/>
                  </a:cubicBezTo>
                  <a:cubicBezTo>
                    <a:pt x="0" y="23116"/>
                    <a:pt x="25" y="23995"/>
                    <a:pt x="126" y="24873"/>
                  </a:cubicBezTo>
                  <a:cubicBezTo>
                    <a:pt x="176" y="25350"/>
                    <a:pt x="327" y="25827"/>
                    <a:pt x="352" y="26329"/>
                  </a:cubicBezTo>
                  <a:cubicBezTo>
                    <a:pt x="377" y="26957"/>
                    <a:pt x="352" y="27760"/>
                    <a:pt x="578" y="28337"/>
                  </a:cubicBezTo>
                  <a:cubicBezTo>
                    <a:pt x="753" y="28739"/>
                    <a:pt x="1029" y="29090"/>
                    <a:pt x="1406" y="29366"/>
                  </a:cubicBezTo>
                  <a:cubicBezTo>
                    <a:pt x="2234" y="29968"/>
                    <a:pt x="3288" y="29416"/>
                    <a:pt x="4091" y="29015"/>
                  </a:cubicBezTo>
                  <a:cubicBezTo>
                    <a:pt x="4619" y="28789"/>
                    <a:pt x="5020" y="28387"/>
                    <a:pt x="5221" y="27885"/>
                  </a:cubicBezTo>
                  <a:cubicBezTo>
                    <a:pt x="5497" y="27433"/>
                    <a:pt x="5698" y="26957"/>
                    <a:pt x="5899" y="26480"/>
                  </a:cubicBezTo>
                  <a:cubicBezTo>
                    <a:pt x="6099" y="25752"/>
                    <a:pt x="5321" y="5874"/>
                    <a:pt x="5221" y="4418"/>
                  </a:cubicBezTo>
                  <a:cubicBezTo>
                    <a:pt x="5196" y="3841"/>
                    <a:pt x="5196" y="3188"/>
                    <a:pt x="5121" y="2636"/>
                  </a:cubicBezTo>
                  <a:cubicBezTo>
                    <a:pt x="5045" y="2084"/>
                    <a:pt x="4016" y="0"/>
                    <a:pt x="2460" y="1230"/>
                  </a:cubicBezTo>
                  <a:close/>
                </a:path>
              </a:pathLst>
            </a:custGeom>
            <a:solidFill>
              <a:srgbClr val="5AA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7"/>
            <p:cNvSpPr/>
            <p:nvPr/>
          </p:nvSpPr>
          <p:spPr>
            <a:xfrm>
              <a:off x="1776441" y="2696811"/>
              <a:ext cx="119256" cy="1169622"/>
            </a:xfrm>
            <a:custGeom>
              <a:avLst/>
              <a:gdLst/>
              <a:ahLst/>
              <a:cxnLst/>
              <a:rect l="l" t="t" r="r" b="b"/>
              <a:pathLst>
                <a:path w="2787" h="27334" extrusionOk="0">
                  <a:moveTo>
                    <a:pt x="1231" y="1180"/>
                  </a:moveTo>
                  <a:cubicBezTo>
                    <a:pt x="904" y="1657"/>
                    <a:pt x="126" y="12650"/>
                    <a:pt x="126" y="15436"/>
                  </a:cubicBezTo>
                  <a:cubicBezTo>
                    <a:pt x="126" y="17369"/>
                    <a:pt x="76" y="19377"/>
                    <a:pt x="26" y="21335"/>
                  </a:cubicBezTo>
                  <a:cubicBezTo>
                    <a:pt x="1" y="22138"/>
                    <a:pt x="1" y="23041"/>
                    <a:pt x="51" y="23844"/>
                  </a:cubicBezTo>
                  <a:cubicBezTo>
                    <a:pt x="76" y="24296"/>
                    <a:pt x="151" y="24773"/>
                    <a:pt x="151" y="25225"/>
                  </a:cubicBezTo>
                  <a:cubicBezTo>
                    <a:pt x="176" y="25827"/>
                    <a:pt x="2511" y="27333"/>
                    <a:pt x="2661" y="26731"/>
                  </a:cubicBezTo>
                  <a:cubicBezTo>
                    <a:pt x="2787" y="26254"/>
                    <a:pt x="2059" y="1"/>
                    <a:pt x="1231" y="1180"/>
                  </a:cubicBezTo>
                  <a:close/>
                </a:path>
              </a:pathLst>
            </a:custGeom>
            <a:solidFill>
              <a:srgbClr val="89C2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7"/>
            <p:cNvSpPr/>
            <p:nvPr/>
          </p:nvSpPr>
          <p:spPr>
            <a:xfrm>
              <a:off x="1776441" y="2905159"/>
              <a:ext cx="119256" cy="1009587"/>
            </a:xfrm>
            <a:custGeom>
              <a:avLst/>
              <a:gdLst/>
              <a:ahLst/>
              <a:cxnLst/>
              <a:rect l="l" t="t" r="r" b="b"/>
              <a:pathLst>
                <a:path w="2787" h="23594" extrusionOk="0">
                  <a:moveTo>
                    <a:pt x="1231" y="1005"/>
                  </a:moveTo>
                  <a:cubicBezTo>
                    <a:pt x="904" y="1431"/>
                    <a:pt x="126" y="10919"/>
                    <a:pt x="126" y="13328"/>
                  </a:cubicBezTo>
                  <a:cubicBezTo>
                    <a:pt x="126" y="15010"/>
                    <a:pt x="76" y="16742"/>
                    <a:pt x="26" y="18423"/>
                  </a:cubicBezTo>
                  <a:cubicBezTo>
                    <a:pt x="1" y="19151"/>
                    <a:pt x="1" y="19854"/>
                    <a:pt x="51" y="20582"/>
                  </a:cubicBezTo>
                  <a:cubicBezTo>
                    <a:pt x="76" y="20983"/>
                    <a:pt x="151" y="21385"/>
                    <a:pt x="151" y="21787"/>
                  </a:cubicBezTo>
                  <a:cubicBezTo>
                    <a:pt x="176" y="22314"/>
                    <a:pt x="2511" y="23594"/>
                    <a:pt x="2661" y="23067"/>
                  </a:cubicBezTo>
                  <a:cubicBezTo>
                    <a:pt x="2787" y="22690"/>
                    <a:pt x="2059" y="1"/>
                    <a:pt x="1231" y="1005"/>
                  </a:cubicBezTo>
                  <a:close/>
                </a:path>
              </a:pathLst>
            </a:custGeom>
            <a:solidFill>
              <a:srgbClr val="89C2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7"/>
            <p:cNvSpPr/>
            <p:nvPr/>
          </p:nvSpPr>
          <p:spPr>
            <a:xfrm>
              <a:off x="1611055" y="2782735"/>
              <a:ext cx="120325" cy="1169622"/>
            </a:xfrm>
            <a:custGeom>
              <a:avLst/>
              <a:gdLst/>
              <a:ahLst/>
              <a:cxnLst/>
              <a:rect l="l" t="t" r="r" b="b"/>
              <a:pathLst>
                <a:path w="2812" h="27334" extrusionOk="0">
                  <a:moveTo>
                    <a:pt x="1255" y="1180"/>
                  </a:moveTo>
                  <a:cubicBezTo>
                    <a:pt x="904" y="1682"/>
                    <a:pt x="126" y="12650"/>
                    <a:pt x="126" y="15436"/>
                  </a:cubicBezTo>
                  <a:cubicBezTo>
                    <a:pt x="126" y="17394"/>
                    <a:pt x="76" y="19402"/>
                    <a:pt x="26" y="21360"/>
                  </a:cubicBezTo>
                  <a:cubicBezTo>
                    <a:pt x="1" y="22138"/>
                    <a:pt x="1" y="23066"/>
                    <a:pt x="51" y="23869"/>
                  </a:cubicBezTo>
                  <a:cubicBezTo>
                    <a:pt x="76" y="24321"/>
                    <a:pt x="151" y="24798"/>
                    <a:pt x="176" y="25250"/>
                  </a:cubicBezTo>
                  <a:cubicBezTo>
                    <a:pt x="176" y="25852"/>
                    <a:pt x="2510" y="27333"/>
                    <a:pt x="2686" y="26731"/>
                  </a:cubicBezTo>
                  <a:cubicBezTo>
                    <a:pt x="2812" y="26279"/>
                    <a:pt x="2059" y="1"/>
                    <a:pt x="1255" y="1180"/>
                  </a:cubicBezTo>
                  <a:close/>
                </a:path>
              </a:pathLst>
            </a:custGeom>
            <a:solidFill>
              <a:srgbClr val="89C2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7"/>
            <p:cNvSpPr/>
            <p:nvPr/>
          </p:nvSpPr>
          <p:spPr>
            <a:xfrm>
              <a:off x="1611055" y="2991083"/>
              <a:ext cx="120325" cy="1009587"/>
            </a:xfrm>
            <a:custGeom>
              <a:avLst/>
              <a:gdLst/>
              <a:ahLst/>
              <a:cxnLst/>
              <a:rect l="l" t="t" r="r" b="b"/>
              <a:pathLst>
                <a:path w="2812" h="23594" extrusionOk="0">
                  <a:moveTo>
                    <a:pt x="1255" y="1030"/>
                  </a:moveTo>
                  <a:cubicBezTo>
                    <a:pt x="929" y="1456"/>
                    <a:pt x="151" y="10944"/>
                    <a:pt x="151" y="13328"/>
                  </a:cubicBezTo>
                  <a:cubicBezTo>
                    <a:pt x="151" y="15010"/>
                    <a:pt x="101" y="16742"/>
                    <a:pt x="26" y="18423"/>
                  </a:cubicBezTo>
                  <a:cubicBezTo>
                    <a:pt x="1" y="19151"/>
                    <a:pt x="26" y="19854"/>
                    <a:pt x="76" y="20582"/>
                  </a:cubicBezTo>
                  <a:cubicBezTo>
                    <a:pt x="101" y="20983"/>
                    <a:pt x="176" y="21385"/>
                    <a:pt x="176" y="21786"/>
                  </a:cubicBezTo>
                  <a:cubicBezTo>
                    <a:pt x="201" y="22314"/>
                    <a:pt x="2536" y="23594"/>
                    <a:pt x="2686" y="23066"/>
                  </a:cubicBezTo>
                  <a:cubicBezTo>
                    <a:pt x="2812" y="22690"/>
                    <a:pt x="2059" y="1"/>
                    <a:pt x="1255" y="1030"/>
                  </a:cubicBezTo>
                  <a:close/>
                </a:path>
              </a:pathLst>
            </a:custGeom>
            <a:solidFill>
              <a:srgbClr val="89C2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7"/>
            <p:cNvSpPr/>
            <p:nvPr/>
          </p:nvSpPr>
          <p:spPr>
            <a:xfrm>
              <a:off x="2535293" y="2495994"/>
              <a:ext cx="411383" cy="1606679"/>
            </a:xfrm>
            <a:custGeom>
              <a:avLst/>
              <a:gdLst/>
              <a:ahLst/>
              <a:cxnLst/>
              <a:rect l="l" t="t" r="r" b="b"/>
              <a:pathLst>
                <a:path w="9614" h="37548" extrusionOk="0">
                  <a:moveTo>
                    <a:pt x="5296" y="1506"/>
                  </a:moveTo>
                  <a:cubicBezTo>
                    <a:pt x="6350" y="2134"/>
                    <a:pt x="7003" y="3539"/>
                    <a:pt x="7430" y="4744"/>
                  </a:cubicBezTo>
                  <a:cubicBezTo>
                    <a:pt x="7932" y="6149"/>
                    <a:pt x="8258" y="7655"/>
                    <a:pt x="8358" y="9161"/>
                  </a:cubicBezTo>
                  <a:cubicBezTo>
                    <a:pt x="8660" y="12750"/>
                    <a:pt x="8986" y="16465"/>
                    <a:pt x="9036" y="20104"/>
                  </a:cubicBezTo>
                  <a:cubicBezTo>
                    <a:pt x="9061" y="22664"/>
                    <a:pt x="9287" y="25300"/>
                    <a:pt x="9513" y="27835"/>
                  </a:cubicBezTo>
                  <a:cubicBezTo>
                    <a:pt x="9613" y="28939"/>
                    <a:pt x="9588" y="30018"/>
                    <a:pt x="9463" y="31123"/>
                  </a:cubicBezTo>
                  <a:cubicBezTo>
                    <a:pt x="9387" y="31750"/>
                    <a:pt x="9187" y="32352"/>
                    <a:pt x="9162" y="32955"/>
                  </a:cubicBezTo>
                  <a:cubicBezTo>
                    <a:pt x="9111" y="33733"/>
                    <a:pt x="9162" y="34762"/>
                    <a:pt x="8835" y="35465"/>
                  </a:cubicBezTo>
                  <a:cubicBezTo>
                    <a:pt x="8534" y="36017"/>
                    <a:pt x="8082" y="36469"/>
                    <a:pt x="7505" y="36770"/>
                  </a:cubicBezTo>
                  <a:cubicBezTo>
                    <a:pt x="6225" y="37548"/>
                    <a:pt x="4543" y="36895"/>
                    <a:pt x="3238" y="36418"/>
                  </a:cubicBezTo>
                  <a:cubicBezTo>
                    <a:pt x="2485" y="36193"/>
                    <a:pt x="1833" y="35691"/>
                    <a:pt x="1406" y="35013"/>
                  </a:cubicBezTo>
                  <a:cubicBezTo>
                    <a:pt x="1055" y="34411"/>
                    <a:pt x="603" y="33934"/>
                    <a:pt x="352" y="33256"/>
                  </a:cubicBezTo>
                  <a:cubicBezTo>
                    <a:pt x="0" y="32378"/>
                    <a:pt x="829" y="7404"/>
                    <a:pt x="929" y="5572"/>
                  </a:cubicBezTo>
                  <a:cubicBezTo>
                    <a:pt x="979" y="4844"/>
                    <a:pt x="954" y="4016"/>
                    <a:pt x="1080" y="3313"/>
                  </a:cubicBezTo>
                  <a:cubicBezTo>
                    <a:pt x="1180" y="2636"/>
                    <a:pt x="2761" y="0"/>
                    <a:pt x="5296" y="1506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7"/>
            <p:cNvSpPr/>
            <p:nvPr/>
          </p:nvSpPr>
          <p:spPr>
            <a:xfrm>
              <a:off x="2599137" y="2555045"/>
              <a:ext cx="308259" cy="1606722"/>
            </a:xfrm>
            <a:custGeom>
              <a:avLst/>
              <a:gdLst/>
              <a:ahLst/>
              <a:cxnLst/>
              <a:rect l="l" t="t" r="r" b="b"/>
              <a:pathLst>
                <a:path w="7204" h="37549" extrusionOk="0">
                  <a:moveTo>
                    <a:pt x="3841" y="1507"/>
                  </a:moveTo>
                  <a:cubicBezTo>
                    <a:pt x="4644" y="2134"/>
                    <a:pt x="5146" y="3540"/>
                    <a:pt x="5472" y="4744"/>
                  </a:cubicBezTo>
                  <a:cubicBezTo>
                    <a:pt x="5848" y="6175"/>
                    <a:pt x="6099" y="7656"/>
                    <a:pt x="6175" y="9162"/>
                  </a:cubicBezTo>
                  <a:cubicBezTo>
                    <a:pt x="6426" y="12751"/>
                    <a:pt x="6677" y="16465"/>
                    <a:pt x="6727" y="20130"/>
                  </a:cubicBezTo>
                  <a:cubicBezTo>
                    <a:pt x="6752" y="22690"/>
                    <a:pt x="6953" y="25300"/>
                    <a:pt x="7103" y="27860"/>
                  </a:cubicBezTo>
                  <a:cubicBezTo>
                    <a:pt x="7204" y="28939"/>
                    <a:pt x="7204" y="30044"/>
                    <a:pt x="7103" y="31123"/>
                  </a:cubicBezTo>
                  <a:cubicBezTo>
                    <a:pt x="7053" y="31725"/>
                    <a:pt x="6903" y="32353"/>
                    <a:pt x="6878" y="32955"/>
                  </a:cubicBezTo>
                  <a:cubicBezTo>
                    <a:pt x="6852" y="33733"/>
                    <a:pt x="6878" y="34762"/>
                    <a:pt x="6652" y="35465"/>
                  </a:cubicBezTo>
                  <a:cubicBezTo>
                    <a:pt x="6451" y="35992"/>
                    <a:pt x="6125" y="36444"/>
                    <a:pt x="5673" y="36770"/>
                  </a:cubicBezTo>
                  <a:cubicBezTo>
                    <a:pt x="4719" y="37548"/>
                    <a:pt x="3439" y="36896"/>
                    <a:pt x="2460" y="36394"/>
                  </a:cubicBezTo>
                  <a:cubicBezTo>
                    <a:pt x="1833" y="36118"/>
                    <a:pt x="1331" y="35616"/>
                    <a:pt x="1080" y="34988"/>
                  </a:cubicBezTo>
                  <a:cubicBezTo>
                    <a:pt x="779" y="34436"/>
                    <a:pt x="502" y="33834"/>
                    <a:pt x="277" y="33231"/>
                  </a:cubicBezTo>
                  <a:cubicBezTo>
                    <a:pt x="0" y="32353"/>
                    <a:pt x="528" y="7380"/>
                    <a:pt x="603" y="5547"/>
                  </a:cubicBezTo>
                  <a:cubicBezTo>
                    <a:pt x="628" y="4820"/>
                    <a:pt x="603" y="3991"/>
                    <a:pt x="703" y="3314"/>
                  </a:cubicBezTo>
                  <a:cubicBezTo>
                    <a:pt x="804" y="2611"/>
                    <a:pt x="1933" y="1"/>
                    <a:pt x="3841" y="1507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7"/>
            <p:cNvSpPr/>
            <p:nvPr/>
          </p:nvSpPr>
          <p:spPr>
            <a:xfrm>
              <a:off x="2572264" y="2687140"/>
              <a:ext cx="307232" cy="1607791"/>
            </a:xfrm>
            <a:custGeom>
              <a:avLst/>
              <a:gdLst/>
              <a:ahLst/>
              <a:cxnLst/>
              <a:rect l="l" t="t" r="r" b="b"/>
              <a:pathLst>
                <a:path w="7180" h="37574" extrusionOk="0">
                  <a:moveTo>
                    <a:pt x="3816" y="1532"/>
                  </a:moveTo>
                  <a:cubicBezTo>
                    <a:pt x="4619" y="2159"/>
                    <a:pt x="5096" y="3565"/>
                    <a:pt x="5447" y="4770"/>
                  </a:cubicBezTo>
                  <a:cubicBezTo>
                    <a:pt x="5824" y="6200"/>
                    <a:pt x="6075" y="7706"/>
                    <a:pt x="6150" y="9187"/>
                  </a:cubicBezTo>
                  <a:cubicBezTo>
                    <a:pt x="6401" y="12801"/>
                    <a:pt x="6652" y="16516"/>
                    <a:pt x="6702" y="20155"/>
                  </a:cubicBezTo>
                  <a:cubicBezTo>
                    <a:pt x="6727" y="22715"/>
                    <a:pt x="6928" y="25325"/>
                    <a:pt x="7079" y="27885"/>
                  </a:cubicBezTo>
                  <a:cubicBezTo>
                    <a:pt x="7179" y="28965"/>
                    <a:pt x="7179" y="30069"/>
                    <a:pt x="7079" y="31148"/>
                  </a:cubicBezTo>
                  <a:cubicBezTo>
                    <a:pt x="7029" y="31776"/>
                    <a:pt x="6878" y="32378"/>
                    <a:pt x="6853" y="32981"/>
                  </a:cubicBezTo>
                  <a:cubicBezTo>
                    <a:pt x="6828" y="33759"/>
                    <a:pt x="6853" y="34788"/>
                    <a:pt x="6627" y="35490"/>
                  </a:cubicBezTo>
                  <a:cubicBezTo>
                    <a:pt x="6426" y="36017"/>
                    <a:pt x="6100" y="36469"/>
                    <a:pt x="5648" y="36796"/>
                  </a:cubicBezTo>
                  <a:cubicBezTo>
                    <a:pt x="4694" y="37574"/>
                    <a:pt x="3414" y="36921"/>
                    <a:pt x="2436" y="36419"/>
                  </a:cubicBezTo>
                  <a:cubicBezTo>
                    <a:pt x="1808" y="36143"/>
                    <a:pt x="1306" y="35641"/>
                    <a:pt x="1055" y="35014"/>
                  </a:cubicBezTo>
                  <a:cubicBezTo>
                    <a:pt x="754" y="34461"/>
                    <a:pt x="478" y="33859"/>
                    <a:pt x="252" y="33257"/>
                  </a:cubicBezTo>
                  <a:cubicBezTo>
                    <a:pt x="1" y="32353"/>
                    <a:pt x="503" y="7405"/>
                    <a:pt x="578" y="5573"/>
                  </a:cubicBezTo>
                  <a:cubicBezTo>
                    <a:pt x="603" y="4845"/>
                    <a:pt x="578" y="4017"/>
                    <a:pt x="654" y="3339"/>
                  </a:cubicBezTo>
                  <a:cubicBezTo>
                    <a:pt x="754" y="2636"/>
                    <a:pt x="1908" y="1"/>
                    <a:pt x="3816" y="153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4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7"/>
            <p:cNvSpPr/>
            <p:nvPr/>
          </p:nvSpPr>
          <p:spPr>
            <a:xfrm>
              <a:off x="2618478" y="2690392"/>
              <a:ext cx="139667" cy="1468168"/>
            </a:xfrm>
            <a:custGeom>
              <a:avLst/>
              <a:gdLst/>
              <a:ahLst/>
              <a:cxnLst/>
              <a:rect l="l" t="t" r="r" b="b"/>
              <a:pathLst>
                <a:path w="3264" h="34311" extrusionOk="0">
                  <a:moveTo>
                    <a:pt x="1330" y="1456"/>
                  </a:moveTo>
                  <a:cubicBezTo>
                    <a:pt x="1757" y="2083"/>
                    <a:pt x="2912" y="15837"/>
                    <a:pt x="2962" y="19351"/>
                  </a:cubicBezTo>
                  <a:cubicBezTo>
                    <a:pt x="2987" y="21786"/>
                    <a:pt x="3087" y="24321"/>
                    <a:pt x="3213" y="26755"/>
                  </a:cubicBezTo>
                  <a:cubicBezTo>
                    <a:pt x="3238" y="27759"/>
                    <a:pt x="3263" y="28889"/>
                    <a:pt x="3213" y="29893"/>
                  </a:cubicBezTo>
                  <a:cubicBezTo>
                    <a:pt x="3188" y="30470"/>
                    <a:pt x="3112" y="31072"/>
                    <a:pt x="3112" y="31650"/>
                  </a:cubicBezTo>
                  <a:cubicBezTo>
                    <a:pt x="3112" y="32403"/>
                    <a:pt x="352" y="34310"/>
                    <a:pt x="151" y="33557"/>
                  </a:cubicBezTo>
                  <a:cubicBezTo>
                    <a:pt x="0" y="33005"/>
                    <a:pt x="352" y="0"/>
                    <a:pt x="1330" y="1456"/>
                  </a:cubicBezTo>
                  <a:close/>
                </a:path>
              </a:pathLst>
            </a:custGeom>
            <a:solidFill>
              <a:srgbClr val="89C2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7"/>
            <p:cNvSpPr/>
            <p:nvPr/>
          </p:nvSpPr>
          <p:spPr>
            <a:xfrm>
              <a:off x="2620618" y="2952443"/>
              <a:ext cx="138597" cy="1267311"/>
            </a:xfrm>
            <a:custGeom>
              <a:avLst/>
              <a:gdLst/>
              <a:ahLst/>
              <a:cxnLst/>
              <a:rect l="l" t="t" r="r" b="b"/>
              <a:pathLst>
                <a:path w="3239" h="29617" extrusionOk="0">
                  <a:moveTo>
                    <a:pt x="1381" y="1255"/>
                  </a:moveTo>
                  <a:cubicBezTo>
                    <a:pt x="1782" y="1782"/>
                    <a:pt x="2912" y="13679"/>
                    <a:pt x="2937" y="16691"/>
                  </a:cubicBezTo>
                  <a:cubicBezTo>
                    <a:pt x="2987" y="18799"/>
                    <a:pt x="3088" y="20983"/>
                    <a:pt x="3188" y="23091"/>
                  </a:cubicBezTo>
                  <a:cubicBezTo>
                    <a:pt x="3213" y="23944"/>
                    <a:pt x="3238" y="24948"/>
                    <a:pt x="3188" y="25802"/>
                  </a:cubicBezTo>
                  <a:cubicBezTo>
                    <a:pt x="3163" y="26304"/>
                    <a:pt x="3088" y="26806"/>
                    <a:pt x="3088" y="27308"/>
                  </a:cubicBezTo>
                  <a:cubicBezTo>
                    <a:pt x="3088" y="27960"/>
                    <a:pt x="302" y="29617"/>
                    <a:pt x="126" y="28964"/>
                  </a:cubicBezTo>
                  <a:cubicBezTo>
                    <a:pt x="0" y="28487"/>
                    <a:pt x="402" y="0"/>
                    <a:pt x="1381" y="125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4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7"/>
            <p:cNvSpPr/>
            <p:nvPr/>
          </p:nvSpPr>
          <p:spPr>
            <a:xfrm>
              <a:off x="2817156" y="2796685"/>
              <a:ext cx="139667" cy="1467098"/>
            </a:xfrm>
            <a:custGeom>
              <a:avLst/>
              <a:gdLst/>
              <a:ahLst/>
              <a:cxnLst/>
              <a:rect l="l" t="t" r="r" b="b"/>
              <a:pathLst>
                <a:path w="3264" h="34286" extrusionOk="0">
                  <a:moveTo>
                    <a:pt x="1331" y="1431"/>
                  </a:moveTo>
                  <a:cubicBezTo>
                    <a:pt x="1732" y="2059"/>
                    <a:pt x="2887" y="15813"/>
                    <a:pt x="2937" y="19327"/>
                  </a:cubicBezTo>
                  <a:cubicBezTo>
                    <a:pt x="2987" y="21787"/>
                    <a:pt x="3088" y="24296"/>
                    <a:pt x="3188" y="26731"/>
                  </a:cubicBezTo>
                  <a:cubicBezTo>
                    <a:pt x="3238" y="27735"/>
                    <a:pt x="3263" y="28890"/>
                    <a:pt x="3213" y="29868"/>
                  </a:cubicBezTo>
                  <a:cubicBezTo>
                    <a:pt x="3188" y="30446"/>
                    <a:pt x="3113" y="31048"/>
                    <a:pt x="3113" y="31625"/>
                  </a:cubicBezTo>
                  <a:cubicBezTo>
                    <a:pt x="3113" y="32378"/>
                    <a:pt x="352" y="34286"/>
                    <a:pt x="151" y="33533"/>
                  </a:cubicBezTo>
                  <a:cubicBezTo>
                    <a:pt x="0" y="32981"/>
                    <a:pt x="327" y="1"/>
                    <a:pt x="1331" y="1431"/>
                  </a:cubicBezTo>
                  <a:close/>
                </a:path>
              </a:pathLst>
            </a:custGeom>
            <a:solidFill>
              <a:srgbClr val="89C2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7"/>
            <p:cNvSpPr/>
            <p:nvPr/>
          </p:nvSpPr>
          <p:spPr>
            <a:xfrm>
              <a:off x="2819295" y="3057666"/>
              <a:ext cx="137527" cy="1267354"/>
            </a:xfrm>
            <a:custGeom>
              <a:avLst/>
              <a:gdLst/>
              <a:ahLst/>
              <a:cxnLst/>
              <a:rect l="l" t="t" r="r" b="b"/>
              <a:pathLst>
                <a:path w="3214" h="29618" extrusionOk="0">
                  <a:moveTo>
                    <a:pt x="1381" y="1256"/>
                  </a:moveTo>
                  <a:cubicBezTo>
                    <a:pt x="1783" y="1783"/>
                    <a:pt x="2912" y="13680"/>
                    <a:pt x="2937" y="16692"/>
                  </a:cubicBezTo>
                  <a:cubicBezTo>
                    <a:pt x="2962" y="18800"/>
                    <a:pt x="3088" y="20983"/>
                    <a:pt x="3188" y="23092"/>
                  </a:cubicBezTo>
                  <a:cubicBezTo>
                    <a:pt x="3213" y="23995"/>
                    <a:pt x="3213" y="24899"/>
                    <a:pt x="3188" y="25802"/>
                  </a:cubicBezTo>
                  <a:cubicBezTo>
                    <a:pt x="3138" y="26304"/>
                    <a:pt x="3088" y="26806"/>
                    <a:pt x="3063" y="27308"/>
                  </a:cubicBezTo>
                  <a:cubicBezTo>
                    <a:pt x="3063" y="27961"/>
                    <a:pt x="302" y="29617"/>
                    <a:pt x="101" y="28965"/>
                  </a:cubicBezTo>
                  <a:cubicBezTo>
                    <a:pt x="1" y="28488"/>
                    <a:pt x="377" y="1"/>
                    <a:pt x="1381" y="125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4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7"/>
            <p:cNvSpPr/>
            <p:nvPr/>
          </p:nvSpPr>
          <p:spPr>
            <a:xfrm>
              <a:off x="1480029" y="2674731"/>
              <a:ext cx="514464" cy="334661"/>
            </a:xfrm>
            <a:custGeom>
              <a:avLst/>
              <a:gdLst/>
              <a:ahLst/>
              <a:cxnLst/>
              <a:rect l="l" t="t" r="r" b="b"/>
              <a:pathLst>
                <a:path w="12023" h="7821" extrusionOk="0">
                  <a:moveTo>
                    <a:pt x="6874" y="0"/>
                  </a:moveTo>
                  <a:cubicBezTo>
                    <a:pt x="6090" y="0"/>
                    <a:pt x="6218" y="1763"/>
                    <a:pt x="5598" y="2073"/>
                  </a:cubicBezTo>
                  <a:cubicBezTo>
                    <a:pt x="5529" y="2105"/>
                    <a:pt x="5458" y="2118"/>
                    <a:pt x="5387" y="2118"/>
                  </a:cubicBezTo>
                  <a:cubicBezTo>
                    <a:pt x="5121" y="2118"/>
                    <a:pt x="4837" y="1942"/>
                    <a:pt x="4536" y="1942"/>
                  </a:cubicBezTo>
                  <a:cubicBezTo>
                    <a:pt x="4415" y="1942"/>
                    <a:pt x="4293" y="1970"/>
                    <a:pt x="4167" y="2048"/>
                  </a:cubicBezTo>
                  <a:cubicBezTo>
                    <a:pt x="3815" y="2299"/>
                    <a:pt x="3765" y="2725"/>
                    <a:pt x="3514" y="3077"/>
                  </a:cubicBezTo>
                  <a:cubicBezTo>
                    <a:pt x="3088" y="3629"/>
                    <a:pt x="1757" y="3629"/>
                    <a:pt x="1833" y="4834"/>
                  </a:cubicBezTo>
                  <a:cubicBezTo>
                    <a:pt x="1331" y="4984"/>
                    <a:pt x="0" y="5863"/>
                    <a:pt x="502" y="6867"/>
                  </a:cubicBezTo>
                  <a:cubicBezTo>
                    <a:pt x="658" y="6932"/>
                    <a:pt x="809" y="6959"/>
                    <a:pt x="957" y="6959"/>
                  </a:cubicBezTo>
                  <a:cubicBezTo>
                    <a:pt x="1534" y="6959"/>
                    <a:pt x="2054" y="6560"/>
                    <a:pt x="2553" y="6560"/>
                  </a:cubicBezTo>
                  <a:cubicBezTo>
                    <a:pt x="2853" y="6560"/>
                    <a:pt x="3146" y="6704"/>
                    <a:pt x="3439" y="7168"/>
                  </a:cubicBezTo>
                  <a:cubicBezTo>
                    <a:pt x="3615" y="7444"/>
                    <a:pt x="3364" y="7519"/>
                    <a:pt x="3815" y="7745"/>
                  </a:cubicBezTo>
                  <a:cubicBezTo>
                    <a:pt x="3941" y="7795"/>
                    <a:pt x="4073" y="7820"/>
                    <a:pt x="4208" y="7820"/>
                  </a:cubicBezTo>
                  <a:cubicBezTo>
                    <a:pt x="4343" y="7820"/>
                    <a:pt x="4481" y="7795"/>
                    <a:pt x="4619" y="7745"/>
                  </a:cubicBezTo>
                  <a:cubicBezTo>
                    <a:pt x="5121" y="7569"/>
                    <a:pt x="5623" y="7369"/>
                    <a:pt x="6125" y="7118"/>
                  </a:cubicBezTo>
                  <a:cubicBezTo>
                    <a:pt x="6601" y="6892"/>
                    <a:pt x="7204" y="6791"/>
                    <a:pt x="7731" y="6565"/>
                  </a:cubicBezTo>
                  <a:cubicBezTo>
                    <a:pt x="8333" y="6340"/>
                    <a:pt x="8308" y="5662"/>
                    <a:pt x="8911" y="5436"/>
                  </a:cubicBezTo>
                  <a:cubicBezTo>
                    <a:pt x="9218" y="5312"/>
                    <a:pt x="9522" y="5277"/>
                    <a:pt x="9826" y="5277"/>
                  </a:cubicBezTo>
                  <a:cubicBezTo>
                    <a:pt x="10213" y="5277"/>
                    <a:pt x="10598" y="5334"/>
                    <a:pt x="10982" y="5334"/>
                  </a:cubicBezTo>
                  <a:cubicBezTo>
                    <a:pt x="11330" y="5334"/>
                    <a:pt x="11676" y="5287"/>
                    <a:pt x="12023" y="5110"/>
                  </a:cubicBezTo>
                  <a:lnTo>
                    <a:pt x="11922" y="4708"/>
                  </a:lnTo>
                  <a:cubicBezTo>
                    <a:pt x="11169" y="4081"/>
                    <a:pt x="11270" y="2976"/>
                    <a:pt x="10667" y="2299"/>
                  </a:cubicBezTo>
                  <a:cubicBezTo>
                    <a:pt x="10434" y="2038"/>
                    <a:pt x="10066" y="1875"/>
                    <a:pt x="9735" y="1875"/>
                  </a:cubicBezTo>
                  <a:cubicBezTo>
                    <a:pt x="9460" y="1875"/>
                    <a:pt x="9211" y="1987"/>
                    <a:pt x="9086" y="2248"/>
                  </a:cubicBezTo>
                  <a:cubicBezTo>
                    <a:pt x="8885" y="1721"/>
                    <a:pt x="8559" y="1270"/>
                    <a:pt x="8132" y="918"/>
                  </a:cubicBezTo>
                  <a:cubicBezTo>
                    <a:pt x="7907" y="717"/>
                    <a:pt x="7279" y="65"/>
                    <a:pt x="7003" y="15"/>
                  </a:cubicBezTo>
                  <a:cubicBezTo>
                    <a:pt x="6957" y="5"/>
                    <a:pt x="6914" y="0"/>
                    <a:pt x="687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7"/>
            <p:cNvSpPr/>
            <p:nvPr/>
          </p:nvSpPr>
          <p:spPr>
            <a:xfrm>
              <a:off x="1864504" y="2802461"/>
              <a:ext cx="135388" cy="107959"/>
            </a:xfrm>
            <a:custGeom>
              <a:avLst/>
              <a:gdLst/>
              <a:ahLst/>
              <a:cxnLst/>
              <a:rect l="l" t="t" r="r" b="b"/>
              <a:pathLst>
                <a:path w="3164" h="2523" extrusionOk="0">
                  <a:moveTo>
                    <a:pt x="1684" y="1"/>
                  </a:moveTo>
                  <a:cubicBezTo>
                    <a:pt x="1457" y="1"/>
                    <a:pt x="1595" y="524"/>
                    <a:pt x="1557" y="870"/>
                  </a:cubicBezTo>
                  <a:cubicBezTo>
                    <a:pt x="1482" y="1322"/>
                    <a:pt x="1005" y="1171"/>
                    <a:pt x="704" y="1522"/>
                  </a:cubicBezTo>
                  <a:cubicBezTo>
                    <a:pt x="553" y="1723"/>
                    <a:pt x="1" y="2125"/>
                    <a:pt x="76" y="2426"/>
                  </a:cubicBezTo>
                  <a:cubicBezTo>
                    <a:pt x="451" y="2458"/>
                    <a:pt x="751" y="2523"/>
                    <a:pt x="1074" y="2523"/>
                  </a:cubicBezTo>
                  <a:cubicBezTo>
                    <a:pt x="1248" y="2523"/>
                    <a:pt x="1430" y="2504"/>
                    <a:pt x="1632" y="2451"/>
                  </a:cubicBezTo>
                  <a:cubicBezTo>
                    <a:pt x="2134" y="2351"/>
                    <a:pt x="2661" y="2300"/>
                    <a:pt x="3163" y="2275"/>
                  </a:cubicBezTo>
                  <a:cubicBezTo>
                    <a:pt x="3088" y="1648"/>
                    <a:pt x="2561" y="1472"/>
                    <a:pt x="2511" y="920"/>
                  </a:cubicBezTo>
                  <a:lnTo>
                    <a:pt x="2511" y="920"/>
                  </a:lnTo>
                  <a:lnTo>
                    <a:pt x="2737" y="1246"/>
                  </a:lnTo>
                  <a:cubicBezTo>
                    <a:pt x="2511" y="870"/>
                    <a:pt x="2285" y="518"/>
                    <a:pt x="2009" y="167"/>
                  </a:cubicBezTo>
                  <a:cubicBezTo>
                    <a:pt x="1856" y="50"/>
                    <a:pt x="1753" y="1"/>
                    <a:pt x="1684" y="1"/>
                  </a:cubicBezTo>
                  <a:close/>
                </a:path>
              </a:pathLst>
            </a:custGeom>
            <a:solidFill>
              <a:srgbClr val="148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7"/>
            <p:cNvSpPr/>
            <p:nvPr/>
          </p:nvSpPr>
          <p:spPr>
            <a:xfrm>
              <a:off x="1497231" y="2877987"/>
              <a:ext cx="297519" cy="135216"/>
            </a:xfrm>
            <a:custGeom>
              <a:avLst/>
              <a:gdLst/>
              <a:ahLst/>
              <a:cxnLst/>
              <a:rect l="l" t="t" r="r" b="b"/>
              <a:pathLst>
                <a:path w="6953" h="3160" extrusionOk="0">
                  <a:moveTo>
                    <a:pt x="2836" y="1"/>
                  </a:moveTo>
                  <a:cubicBezTo>
                    <a:pt x="2779" y="1"/>
                    <a:pt x="2720" y="19"/>
                    <a:pt x="2661" y="59"/>
                  </a:cubicBezTo>
                  <a:cubicBezTo>
                    <a:pt x="2585" y="109"/>
                    <a:pt x="2560" y="410"/>
                    <a:pt x="2485" y="485"/>
                  </a:cubicBezTo>
                  <a:cubicBezTo>
                    <a:pt x="2359" y="636"/>
                    <a:pt x="2184" y="736"/>
                    <a:pt x="1983" y="786"/>
                  </a:cubicBezTo>
                  <a:cubicBezTo>
                    <a:pt x="1280" y="1012"/>
                    <a:pt x="703" y="1414"/>
                    <a:pt x="0" y="1640"/>
                  </a:cubicBezTo>
                  <a:cubicBezTo>
                    <a:pt x="0" y="1913"/>
                    <a:pt x="223" y="1993"/>
                    <a:pt x="519" y="1993"/>
                  </a:cubicBezTo>
                  <a:cubicBezTo>
                    <a:pt x="935" y="1993"/>
                    <a:pt x="1495" y="1834"/>
                    <a:pt x="1773" y="1834"/>
                  </a:cubicBezTo>
                  <a:cubicBezTo>
                    <a:pt x="1805" y="1834"/>
                    <a:pt x="1833" y="1836"/>
                    <a:pt x="1857" y="1841"/>
                  </a:cubicBezTo>
                  <a:cubicBezTo>
                    <a:pt x="2083" y="1891"/>
                    <a:pt x="2485" y="1866"/>
                    <a:pt x="2686" y="2041"/>
                  </a:cubicBezTo>
                  <a:cubicBezTo>
                    <a:pt x="3012" y="2317"/>
                    <a:pt x="2962" y="2744"/>
                    <a:pt x="3313" y="2995"/>
                  </a:cubicBezTo>
                  <a:cubicBezTo>
                    <a:pt x="3478" y="3114"/>
                    <a:pt x="3646" y="3160"/>
                    <a:pt x="3815" y="3160"/>
                  </a:cubicBezTo>
                  <a:cubicBezTo>
                    <a:pt x="4290" y="3160"/>
                    <a:pt x="4770" y="2798"/>
                    <a:pt x="5196" y="2669"/>
                  </a:cubicBezTo>
                  <a:cubicBezTo>
                    <a:pt x="5522" y="2543"/>
                    <a:pt x="6952" y="2368"/>
                    <a:pt x="6827" y="1790"/>
                  </a:cubicBezTo>
                  <a:lnTo>
                    <a:pt x="6752" y="1715"/>
                  </a:lnTo>
                  <a:cubicBezTo>
                    <a:pt x="6369" y="1792"/>
                    <a:pt x="6090" y="2082"/>
                    <a:pt x="5793" y="2082"/>
                  </a:cubicBezTo>
                  <a:cubicBezTo>
                    <a:pt x="5603" y="2082"/>
                    <a:pt x="5406" y="1962"/>
                    <a:pt x="5170" y="1590"/>
                  </a:cubicBezTo>
                  <a:cubicBezTo>
                    <a:pt x="4869" y="1138"/>
                    <a:pt x="4894" y="686"/>
                    <a:pt x="4443" y="535"/>
                  </a:cubicBezTo>
                  <a:cubicBezTo>
                    <a:pt x="4342" y="522"/>
                    <a:pt x="4241" y="516"/>
                    <a:pt x="4140" y="516"/>
                  </a:cubicBezTo>
                  <a:cubicBezTo>
                    <a:pt x="3866" y="516"/>
                    <a:pt x="3595" y="562"/>
                    <a:pt x="3338" y="636"/>
                  </a:cubicBezTo>
                  <a:cubicBezTo>
                    <a:pt x="3258" y="294"/>
                    <a:pt x="3065" y="1"/>
                    <a:pt x="2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7"/>
            <p:cNvSpPr/>
            <p:nvPr/>
          </p:nvSpPr>
          <p:spPr>
            <a:xfrm>
              <a:off x="2078244" y="2559238"/>
              <a:ext cx="566026" cy="1244889"/>
            </a:xfrm>
            <a:custGeom>
              <a:avLst/>
              <a:gdLst/>
              <a:ahLst/>
              <a:cxnLst/>
              <a:rect l="l" t="t" r="r" b="b"/>
              <a:pathLst>
                <a:path w="13228" h="29093" extrusionOk="0">
                  <a:moveTo>
                    <a:pt x="8538" y="1"/>
                  </a:moveTo>
                  <a:cubicBezTo>
                    <a:pt x="8302" y="1"/>
                    <a:pt x="8245" y="182"/>
                    <a:pt x="8032" y="229"/>
                  </a:cubicBezTo>
                  <a:cubicBezTo>
                    <a:pt x="7983" y="244"/>
                    <a:pt x="7941" y="250"/>
                    <a:pt x="7905" y="250"/>
                  </a:cubicBezTo>
                  <a:cubicBezTo>
                    <a:pt x="7757" y="250"/>
                    <a:pt x="7696" y="149"/>
                    <a:pt x="7555" y="129"/>
                  </a:cubicBezTo>
                  <a:cubicBezTo>
                    <a:pt x="7529" y="125"/>
                    <a:pt x="7503" y="124"/>
                    <a:pt x="7479" y="124"/>
                  </a:cubicBezTo>
                  <a:cubicBezTo>
                    <a:pt x="7106" y="124"/>
                    <a:pt x="6928" y="463"/>
                    <a:pt x="6551" y="580"/>
                  </a:cubicBezTo>
                  <a:cubicBezTo>
                    <a:pt x="6150" y="706"/>
                    <a:pt x="5723" y="781"/>
                    <a:pt x="5296" y="781"/>
                  </a:cubicBezTo>
                  <a:cubicBezTo>
                    <a:pt x="5246" y="932"/>
                    <a:pt x="5146" y="1032"/>
                    <a:pt x="5070" y="1183"/>
                  </a:cubicBezTo>
                  <a:cubicBezTo>
                    <a:pt x="4167" y="1283"/>
                    <a:pt x="3063" y="1082"/>
                    <a:pt x="2812" y="2237"/>
                  </a:cubicBezTo>
                  <a:cubicBezTo>
                    <a:pt x="1707" y="2613"/>
                    <a:pt x="1632" y="4195"/>
                    <a:pt x="929" y="4872"/>
                  </a:cubicBezTo>
                  <a:cubicBezTo>
                    <a:pt x="477" y="5324"/>
                    <a:pt x="151" y="5675"/>
                    <a:pt x="101" y="6328"/>
                  </a:cubicBezTo>
                  <a:cubicBezTo>
                    <a:pt x="26" y="6930"/>
                    <a:pt x="1" y="7558"/>
                    <a:pt x="26" y="8160"/>
                  </a:cubicBezTo>
                  <a:cubicBezTo>
                    <a:pt x="76" y="8762"/>
                    <a:pt x="377" y="9290"/>
                    <a:pt x="377" y="9917"/>
                  </a:cubicBezTo>
                  <a:cubicBezTo>
                    <a:pt x="352" y="10017"/>
                    <a:pt x="352" y="10118"/>
                    <a:pt x="352" y="10218"/>
                  </a:cubicBezTo>
                  <a:cubicBezTo>
                    <a:pt x="302" y="10871"/>
                    <a:pt x="101" y="11473"/>
                    <a:pt x="176" y="12151"/>
                  </a:cubicBezTo>
                  <a:cubicBezTo>
                    <a:pt x="251" y="13029"/>
                    <a:pt x="528" y="13858"/>
                    <a:pt x="528" y="14761"/>
                  </a:cubicBezTo>
                  <a:cubicBezTo>
                    <a:pt x="502" y="15740"/>
                    <a:pt x="578" y="16719"/>
                    <a:pt x="753" y="17698"/>
                  </a:cubicBezTo>
                  <a:cubicBezTo>
                    <a:pt x="779" y="18099"/>
                    <a:pt x="854" y="18476"/>
                    <a:pt x="954" y="18852"/>
                  </a:cubicBezTo>
                  <a:cubicBezTo>
                    <a:pt x="1180" y="19505"/>
                    <a:pt x="1306" y="20182"/>
                    <a:pt x="1356" y="20885"/>
                  </a:cubicBezTo>
                  <a:cubicBezTo>
                    <a:pt x="1381" y="21488"/>
                    <a:pt x="1406" y="22090"/>
                    <a:pt x="1356" y="22692"/>
                  </a:cubicBezTo>
                  <a:cubicBezTo>
                    <a:pt x="1306" y="23044"/>
                    <a:pt x="1255" y="23420"/>
                    <a:pt x="1205" y="23822"/>
                  </a:cubicBezTo>
                  <a:cubicBezTo>
                    <a:pt x="1230" y="24123"/>
                    <a:pt x="1406" y="24274"/>
                    <a:pt x="1557" y="24525"/>
                  </a:cubicBezTo>
                  <a:cubicBezTo>
                    <a:pt x="1958" y="25277"/>
                    <a:pt x="2259" y="26081"/>
                    <a:pt x="2410" y="26909"/>
                  </a:cubicBezTo>
                  <a:cubicBezTo>
                    <a:pt x="2535" y="27436"/>
                    <a:pt x="2761" y="29017"/>
                    <a:pt x="3389" y="29092"/>
                  </a:cubicBezTo>
                  <a:cubicBezTo>
                    <a:pt x="3640" y="28766"/>
                    <a:pt x="3715" y="28114"/>
                    <a:pt x="3916" y="27712"/>
                  </a:cubicBezTo>
                  <a:cubicBezTo>
                    <a:pt x="4167" y="27185"/>
                    <a:pt x="4669" y="26783"/>
                    <a:pt x="4970" y="26281"/>
                  </a:cubicBezTo>
                  <a:cubicBezTo>
                    <a:pt x="5196" y="25855"/>
                    <a:pt x="5623" y="25227"/>
                    <a:pt x="6150" y="25077"/>
                  </a:cubicBezTo>
                  <a:cubicBezTo>
                    <a:pt x="6401" y="24976"/>
                    <a:pt x="6501" y="25026"/>
                    <a:pt x="6777" y="24926"/>
                  </a:cubicBezTo>
                  <a:cubicBezTo>
                    <a:pt x="7103" y="24775"/>
                    <a:pt x="7430" y="24575"/>
                    <a:pt x="7706" y="24324"/>
                  </a:cubicBezTo>
                  <a:cubicBezTo>
                    <a:pt x="8258" y="23847"/>
                    <a:pt x="9011" y="23571"/>
                    <a:pt x="9312" y="22868"/>
                  </a:cubicBezTo>
                  <a:cubicBezTo>
                    <a:pt x="9488" y="22416"/>
                    <a:pt x="9387" y="21939"/>
                    <a:pt x="9588" y="21513"/>
                  </a:cubicBezTo>
                  <a:cubicBezTo>
                    <a:pt x="9764" y="21086"/>
                    <a:pt x="9940" y="20634"/>
                    <a:pt x="10065" y="20182"/>
                  </a:cubicBezTo>
                  <a:cubicBezTo>
                    <a:pt x="10115" y="19756"/>
                    <a:pt x="10266" y="19354"/>
                    <a:pt x="10492" y="18978"/>
                  </a:cubicBezTo>
                  <a:cubicBezTo>
                    <a:pt x="10718" y="18626"/>
                    <a:pt x="11069" y="18501"/>
                    <a:pt x="11345" y="18200"/>
                  </a:cubicBezTo>
                  <a:cubicBezTo>
                    <a:pt x="11596" y="17924"/>
                    <a:pt x="11797" y="17622"/>
                    <a:pt x="11973" y="17296"/>
                  </a:cubicBezTo>
                  <a:cubicBezTo>
                    <a:pt x="12299" y="16744"/>
                    <a:pt x="12550" y="16167"/>
                    <a:pt x="12701" y="15539"/>
                  </a:cubicBezTo>
                  <a:cubicBezTo>
                    <a:pt x="12776" y="15263"/>
                    <a:pt x="12751" y="14987"/>
                    <a:pt x="12650" y="14736"/>
                  </a:cubicBezTo>
                  <a:cubicBezTo>
                    <a:pt x="12500" y="14485"/>
                    <a:pt x="12450" y="14209"/>
                    <a:pt x="12500" y="13908"/>
                  </a:cubicBezTo>
                  <a:cubicBezTo>
                    <a:pt x="12575" y="13657"/>
                    <a:pt x="12726" y="13431"/>
                    <a:pt x="12776" y="13155"/>
                  </a:cubicBezTo>
                  <a:cubicBezTo>
                    <a:pt x="12826" y="12854"/>
                    <a:pt x="12826" y="12527"/>
                    <a:pt x="12776" y="12226"/>
                  </a:cubicBezTo>
                  <a:cubicBezTo>
                    <a:pt x="12751" y="11925"/>
                    <a:pt x="12801" y="11624"/>
                    <a:pt x="12776" y="11323"/>
                  </a:cubicBezTo>
                  <a:cubicBezTo>
                    <a:pt x="12701" y="10896"/>
                    <a:pt x="12675" y="10494"/>
                    <a:pt x="12650" y="10068"/>
                  </a:cubicBezTo>
                  <a:cubicBezTo>
                    <a:pt x="12726" y="9440"/>
                    <a:pt x="13002" y="8863"/>
                    <a:pt x="13077" y="8185"/>
                  </a:cubicBezTo>
                  <a:cubicBezTo>
                    <a:pt x="13127" y="7508"/>
                    <a:pt x="13077" y="6805"/>
                    <a:pt x="13077" y="6152"/>
                  </a:cubicBezTo>
                  <a:cubicBezTo>
                    <a:pt x="13077" y="5575"/>
                    <a:pt x="13228" y="4697"/>
                    <a:pt x="12726" y="4220"/>
                  </a:cubicBezTo>
                  <a:cubicBezTo>
                    <a:pt x="12475" y="3969"/>
                    <a:pt x="12173" y="3918"/>
                    <a:pt x="11948" y="3567"/>
                  </a:cubicBezTo>
                  <a:cubicBezTo>
                    <a:pt x="11822" y="3391"/>
                    <a:pt x="11722" y="3191"/>
                    <a:pt x="11596" y="3040"/>
                  </a:cubicBezTo>
                  <a:cubicBezTo>
                    <a:pt x="11446" y="2864"/>
                    <a:pt x="11320" y="2714"/>
                    <a:pt x="11195" y="2588"/>
                  </a:cubicBezTo>
                  <a:cubicBezTo>
                    <a:pt x="11044" y="2463"/>
                    <a:pt x="10893" y="2337"/>
                    <a:pt x="10768" y="2187"/>
                  </a:cubicBezTo>
                  <a:cubicBezTo>
                    <a:pt x="10642" y="1735"/>
                    <a:pt x="10467" y="1308"/>
                    <a:pt x="10241" y="932"/>
                  </a:cubicBezTo>
                  <a:cubicBezTo>
                    <a:pt x="10113" y="686"/>
                    <a:pt x="10027" y="617"/>
                    <a:pt x="9941" y="617"/>
                  </a:cubicBezTo>
                  <a:cubicBezTo>
                    <a:pt x="9831" y="617"/>
                    <a:pt x="9719" y="726"/>
                    <a:pt x="9518" y="726"/>
                  </a:cubicBezTo>
                  <a:cubicBezTo>
                    <a:pt x="9471" y="726"/>
                    <a:pt x="9420" y="720"/>
                    <a:pt x="9362" y="706"/>
                  </a:cubicBezTo>
                  <a:cubicBezTo>
                    <a:pt x="9262" y="329"/>
                    <a:pt x="8961" y="53"/>
                    <a:pt x="8584" y="3"/>
                  </a:cubicBezTo>
                  <a:cubicBezTo>
                    <a:pt x="8568" y="2"/>
                    <a:pt x="8553" y="1"/>
                    <a:pt x="853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7"/>
            <p:cNvSpPr/>
            <p:nvPr/>
          </p:nvSpPr>
          <p:spPr>
            <a:xfrm>
              <a:off x="2082523" y="2671051"/>
              <a:ext cx="561747" cy="1133079"/>
            </a:xfrm>
            <a:custGeom>
              <a:avLst/>
              <a:gdLst/>
              <a:ahLst/>
              <a:cxnLst/>
              <a:rect l="l" t="t" r="r" b="b"/>
              <a:pathLst>
                <a:path w="13128" h="26480" extrusionOk="0">
                  <a:moveTo>
                    <a:pt x="12977" y="3539"/>
                  </a:moveTo>
                  <a:cubicBezTo>
                    <a:pt x="12977" y="4192"/>
                    <a:pt x="13027" y="4895"/>
                    <a:pt x="12977" y="5572"/>
                  </a:cubicBezTo>
                  <a:cubicBezTo>
                    <a:pt x="12902" y="6250"/>
                    <a:pt x="12626" y="6827"/>
                    <a:pt x="12550" y="7455"/>
                  </a:cubicBezTo>
                  <a:cubicBezTo>
                    <a:pt x="12575" y="7881"/>
                    <a:pt x="12601" y="8283"/>
                    <a:pt x="12676" y="8710"/>
                  </a:cubicBezTo>
                  <a:cubicBezTo>
                    <a:pt x="12701" y="9011"/>
                    <a:pt x="12651" y="9312"/>
                    <a:pt x="12676" y="9613"/>
                  </a:cubicBezTo>
                  <a:cubicBezTo>
                    <a:pt x="12726" y="9914"/>
                    <a:pt x="12726" y="10241"/>
                    <a:pt x="12676" y="10542"/>
                  </a:cubicBezTo>
                  <a:cubicBezTo>
                    <a:pt x="12626" y="10818"/>
                    <a:pt x="12475" y="11044"/>
                    <a:pt x="12400" y="11295"/>
                  </a:cubicBezTo>
                  <a:cubicBezTo>
                    <a:pt x="12350" y="11596"/>
                    <a:pt x="12400" y="11872"/>
                    <a:pt x="12550" y="12123"/>
                  </a:cubicBezTo>
                  <a:cubicBezTo>
                    <a:pt x="12651" y="12374"/>
                    <a:pt x="12676" y="12650"/>
                    <a:pt x="12601" y="12926"/>
                  </a:cubicBezTo>
                  <a:cubicBezTo>
                    <a:pt x="12450" y="13554"/>
                    <a:pt x="12199" y="14131"/>
                    <a:pt x="11873" y="14683"/>
                  </a:cubicBezTo>
                  <a:cubicBezTo>
                    <a:pt x="11697" y="15009"/>
                    <a:pt x="11496" y="15311"/>
                    <a:pt x="11245" y="15587"/>
                  </a:cubicBezTo>
                  <a:cubicBezTo>
                    <a:pt x="10969" y="15888"/>
                    <a:pt x="10618" y="16013"/>
                    <a:pt x="10392" y="16365"/>
                  </a:cubicBezTo>
                  <a:cubicBezTo>
                    <a:pt x="10166" y="16741"/>
                    <a:pt x="10015" y="17143"/>
                    <a:pt x="9965" y="17569"/>
                  </a:cubicBezTo>
                  <a:cubicBezTo>
                    <a:pt x="9840" y="18021"/>
                    <a:pt x="9664" y="18473"/>
                    <a:pt x="9488" y="18900"/>
                  </a:cubicBezTo>
                  <a:cubicBezTo>
                    <a:pt x="9287" y="19326"/>
                    <a:pt x="9388" y="19803"/>
                    <a:pt x="9212" y="20255"/>
                  </a:cubicBezTo>
                  <a:cubicBezTo>
                    <a:pt x="8911" y="20958"/>
                    <a:pt x="8158" y="21234"/>
                    <a:pt x="7606" y="21711"/>
                  </a:cubicBezTo>
                  <a:cubicBezTo>
                    <a:pt x="7330" y="21962"/>
                    <a:pt x="7003" y="22162"/>
                    <a:pt x="6677" y="22313"/>
                  </a:cubicBezTo>
                  <a:cubicBezTo>
                    <a:pt x="6401" y="22413"/>
                    <a:pt x="6301" y="22363"/>
                    <a:pt x="6050" y="22464"/>
                  </a:cubicBezTo>
                  <a:cubicBezTo>
                    <a:pt x="5523" y="22614"/>
                    <a:pt x="5096" y="23242"/>
                    <a:pt x="4870" y="23668"/>
                  </a:cubicBezTo>
                  <a:cubicBezTo>
                    <a:pt x="4569" y="24170"/>
                    <a:pt x="4067" y="24572"/>
                    <a:pt x="3816" y="25099"/>
                  </a:cubicBezTo>
                  <a:cubicBezTo>
                    <a:pt x="3615" y="25501"/>
                    <a:pt x="3540" y="26153"/>
                    <a:pt x="3289" y="26479"/>
                  </a:cubicBezTo>
                  <a:cubicBezTo>
                    <a:pt x="2661" y="26404"/>
                    <a:pt x="2435" y="24823"/>
                    <a:pt x="2310" y="24296"/>
                  </a:cubicBezTo>
                  <a:cubicBezTo>
                    <a:pt x="2159" y="23468"/>
                    <a:pt x="1858" y="22664"/>
                    <a:pt x="1457" y="21912"/>
                  </a:cubicBezTo>
                  <a:cubicBezTo>
                    <a:pt x="1306" y="21661"/>
                    <a:pt x="1130" y="21510"/>
                    <a:pt x="1105" y="21209"/>
                  </a:cubicBezTo>
                  <a:cubicBezTo>
                    <a:pt x="1155" y="20807"/>
                    <a:pt x="1206" y="20431"/>
                    <a:pt x="1256" y="20079"/>
                  </a:cubicBezTo>
                  <a:cubicBezTo>
                    <a:pt x="1306" y="19477"/>
                    <a:pt x="1281" y="18875"/>
                    <a:pt x="1256" y="18272"/>
                  </a:cubicBezTo>
                  <a:cubicBezTo>
                    <a:pt x="1206" y="17569"/>
                    <a:pt x="1080" y="16892"/>
                    <a:pt x="854" y="16239"/>
                  </a:cubicBezTo>
                  <a:cubicBezTo>
                    <a:pt x="754" y="15863"/>
                    <a:pt x="679" y="15486"/>
                    <a:pt x="653" y="15085"/>
                  </a:cubicBezTo>
                  <a:cubicBezTo>
                    <a:pt x="478" y="14106"/>
                    <a:pt x="402" y="13127"/>
                    <a:pt x="428" y="12148"/>
                  </a:cubicBezTo>
                  <a:cubicBezTo>
                    <a:pt x="428" y="11245"/>
                    <a:pt x="151" y="10416"/>
                    <a:pt x="76" y="9538"/>
                  </a:cubicBezTo>
                  <a:cubicBezTo>
                    <a:pt x="1" y="8860"/>
                    <a:pt x="202" y="8258"/>
                    <a:pt x="252" y="7605"/>
                  </a:cubicBezTo>
                  <a:cubicBezTo>
                    <a:pt x="377" y="7455"/>
                    <a:pt x="478" y="7279"/>
                    <a:pt x="528" y="7103"/>
                  </a:cubicBezTo>
                  <a:cubicBezTo>
                    <a:pt x="628" y="6702"/>
                    <a:pt x="478" y="6225"/>
                    <a:pt x="528" y="5823"/>
                  </a:cubicBezTo>
                  <a:cubicBezTo>
                    <a:pt x="603" y="5120"/>
                    <a:pt x="1130" y="4493"/>
                    <a:pt x="1406" y="3840"/>
                  </a:cubicBezTo>
                  <a:cubicBezTo>
                    <a:pt x="1758" y="2987"/>
                    <a:pt x="2385" y="2661"/>
                    <a:pt x="3389" y="2661"/>
                  </a:cubicBezTo>
                  <a:cubicBezTo>
                    <a:pt x="4594" y="2661"/>
                    <a:pt x="4017" y="1958"/>
                    <a:pt x="4745" y="1381"/>
                  </a:cubicBezTo>
                  <a:cubicBezTo>
                    <a:pt x="5171" y="1029"/>
                    <a:pt x="5523" y="1255"/>
                    <a:pt x="6000" y="1305"/>
                  </a:cubicBezTo>
                  <a:cubicBezTo>
                    <a:pt x="6502" y="1381"/>
                    <a:pt x="6552" y="1305"/>
                    <a:pt x="7003" y="1004"/>
                  </a:cubicBezTo>
                  <a:cubicBezTo>
                    <a:pt x="7380" y="703"/>
                    <a:pt x="7556" y="502"/>
                    <a:pt x="8033" y="452"/>
                  </a:cubicBezTo>
                  <a:cubicBezTo>
                    <a:pt x="8610" y="402"/>
                    <a:pt x="8635" y="653"/>
                    <a:pt x="8986" y="854"/>
                  </a:cubicBezTo>
                  <a:cubicBezTo>
                    <a:pt x="9965" y="1356"/>
                    <a:pt x="10317" y="477"/>
                    <a:pt x="10994" y="51"/>
                  </a:cubicBezTo>
                  <a:lnTo>
                    <a:pt x="11120" y="0"/>
                  </a:lnTo>
                  <a:cubicBezTo>
                    <a:pt x="11245" y="126"/>
                    <a:pt x="11396" y="276"/>
                    <a:pt x="11521" y="427"/>
                  </a:cubicBezTo>
                  <a:cubicBezTo>
                    <a:pt x="11647" y="603"/>
                    <a:pt x="11772" y="778"/>
                    <a:pt x="11898" y="979"/>
                  </a:cubicBezTo>
                  <a:cubicBezTo>
                    <a:pt x="12099" y="1305"/>
                    <a:pt x="12400" y="1381"/>
                    <a:pt x="12676" y="1632"/>
                  </a:cubicBezTo>
                  <a:cubicBezTo>
                    <a:pt x="13128" y="2084"/>
                    <a:pt x="12977" y="2962"/>
                    <a:pt x="12977" y="353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7"/>
            <p:cNvSpPr/>
            <p:nvPr/>
          </p:nvSpPr>
          <p:spPr>
            <a:xfrm>
              <a:off x="1350073" y="2871868"/>
              <a:ext cx="517716" cy="1479978"/>
            </a:xfrm>
            <a:custGeom>
              <a:avLst/>
              <a:gdLst/>
              <a:ahLst/>
              <a:cxnLst/>
              <a:rect l="l" t="t" r="r" b="b"/>
              <a:pathLst>
                <a:path w="12099" h="34587" extrusionOk="0">
                  <a:moveTo>
                    <a:pt x="4870" y="1431"/>
                  </a:moveTo>
                  <a:cubicBezTo>
                    <a:pt x="3539" y="2009"/>
                    <a:pt x="2761" y="3314"/>
                    <a:pt x="2234" y="4418"/>
                  </a:cubicBezTo>
                  <a:cubicBezTo>
                    <a:pt x="1657" y="5698"/>
                    <a:pt x="1281" y="7079"/>
                    <a:pt x="1180" y="8509"/>
                  </a:cubicBezTo>
                  <a:cubicBezTo>
                    <a:pt x="879" y="11822"/>
                    <a:pt x="553" y="15236"/>
                    <a:pt x="553" y="18574"/>
                  </a:cubicBezTo>
                  <a:cubicBezTo>
                    <a:pt x="553" y="20933"/>
                    <a:pt x="327" y="23343"/>
                    <a:pt x="126" y="25702"/>
                  </a:cubicBezTo>
                  <a:cubicBezTo>
                    <a:pt x="1" y="26706"/>
                    <a:pt x="51" y="27710"/>
                    <a:pt x="226" y="28714"/>
                  </a:cubicBezTo>
                  <a:cubicBezTo>
                    <a:pt x="352" y="29266"/>
                    <a:pt x="603" y="29843"/>
                    <a:pt x="653" y="30395"/>
                  </a:cubicBezTo>
                  <a:cubicBezTo>
                    <a:pt x="728" y="31098"/>
                    <a:pt x="703" y="32052"/>
                    <a:pt x="1105" y="32704"/>
                  </a:cubicBezTo>
                  <a:cubicBezTo>
                    <a:pt x="1481" y="33257"/>
                    <a:pt x="2184" y="33633"/>
                    <a:pt x="2786" y="33884"/>
                  </a:cubicBezTo>
                  <a:cubicBezTo>
                    <a:pt x="4418" y="34587"/>
                    <a:pt x="6526" y="33959"/>
                    <a:pt x="8133" y="33508"/>
                  </a:cubicBezTo>
                  <a:cubicBezTo>
                    <a:pt x="9162" y="33206"/>
                    <a:pt x="9789" y="32905"/>
                    <a:pt x="10366" y="32177"/>
                  </a:cubicBezTo>
                  <a:cubicBezTo>
                    <a:pt x="10818" y="31625"/>
                    <a:pt x="11370" y="31173"/>
                    <a:pt x="11697" y="30571"/>
                  </a:cubicBezTo>
                  <a:cubicBezTo>
                    <a:pt x="12098" y="29718"/>
                    <a:pt x="10542" y="6777"/>
                    <a:pt x="10366" y="5121"/>
                  </a:cubicBezTo>
                  <a:cubicBezTo>
                    <a:pt x="10341" y="4418"/>
                    <a:pt x="10266" y="3715"/>
                    <a:pt x="10166" y="3038"/>
                  </a:cubicBezTo>
                  <a:cubicBezTo>
                    <a:pt x="10015" y="2410"/>
                    <a:pt x="7982" y="1"/>
                    <a:pt x="4870" y="143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4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7"/>
            <p:cNvSpPr/>
            <p:nvPr/>
          </p:nvSpPr>
          <p:spPr>
            <a:xfrm>
              <a:off x="1414516" y="2925570"/>
              <a:ext cx="387763" cy="1479978"/>
            </a:xfrm>
            <a:custGeom>
              <a:avLst/>
              <a:gdLst/>
              <a:ahLst/>
              <a:cxnLst/>
              <a:rect l="l" t="t" r="r" b="b"/>
              <a:pathLst>
                <a:path w="9062" h="34587" extrusionOk="0">
                  <a:moveTo>
                    <a:pt x="3615" y="1431"/>
                  </a:moveTo>
                  <a:cubicBezTo>
                    <a:pt x="2636" y="2009"/>
                    <a:pt x="2059" y="3314"/>
                    <a:pt x="1657" y="4418"/>
                  </a:cubicBezTo>
                  <a:cubicBezTo>
                    <a:pt x="1205" y="5748"/>
                    <a:pt x="929" y="7129"/>
                    <a:pt x="854" y="8509"/>
                  </a:cubicBezTo>
                  <a:cubicBezTo>
                    <a:pt x="628" y="11822"/>
                    <a:pt x="377" y="15236"/>
                    <a:pt x="402" y="18599"/>
                  </a:cubicBezTo>
                  <a:cubicBezTo>
                    <a:pt x="402" y="20933"/>
                    <a:pt x="226" y="23368"/>
                    <a:pt x="76" y="25702"/>
                  </a:cubicBezTo>
                  <a:cubicBezTo>
                    <a:pt x="0" y="26706"/>
                    <a:pt x="26" y="27710"/>
                    <a:pt x="176" y="28714"/>
                  </a:cubicBezTo>
                  <a:cubicBezTo>
                    <a:pt x="251" y="29266"/>
                    <a:pt x="452" y="29843"/>
                    <a:pt x="477" y="30395"/>
                  </a:cubicBezTo>
                  <a:cubicBezTo>
                    <a:pt x="528" y="31123"/>
                    <a:pt x="502" y="32052"/>
                    <a:pt x="829" y="32704"/>
                  </a:cubicBezTo>
                  <a:cubicBezTo>
                    <a:pt x="1105" y="33206"/>
                    <a:pt x="1557" y="33633"/>
                    <a:pt x="2084" y="33884"/>
                  </a:cubicBezTo>
                  <a:cubicBezTo>
                    <a:pt x="3288" y="34587"/>
                    <a:pt x="4870" y="33959"/>
                    <a:pt x="6074" y="33508"/>
                  </a:cubicBezTo>
                  <a:cubicBezTo>
                    <a:pt x="6777" y="33307"/>
                    <a:pt x="7379" y="32830"/>
                    <a:pt x="7756" y="32177"/>
                  </a:cubicBezTo>
                  <a:cubicBezTo>
                    <a:pt x="8082" y="31625"/>
                    <a:pt x="8509" y="31173"/>
                    <a:pt x="8735" y="30571"/>
                  </a:cubicBezTo>
                  <a:cubicBezTo>
                    <a:pt x="9061" y="29743"/>
                    <a:pt x="7881" y="6777"/>
                    <a:pt x="7756" y="5121"/>
                  </a:cubicBezTo>
                  <a:cubicBezTo>
                    <a:pt x="7706" y="4443"/>
                    <a:pt x="7706" y="3665"/>
                    <a:pt x="7605" y="3038"/>
                  </a:cubicBezTo>
                  <a:cubicBezTo>
                    <a:pt x="7480" y="2410"/>
                    <a:pt x="5974" y="1"/>
                    <a:pt x="3615" y="1431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7"/>
            <p:cNvSpPr/>
            <p:nvPr/>
          </p:nvSpPr>
          <p:spPr>
            <a:xfrm>
              <a:off x="1452087" y="3047995"/>
              <a:ext cx="388833" cy="1480021"/>
            </a:xfrm>
            <a:custGeom>
              <a:avLst/>
              <a:gdLst/>
              <a:ahLst/>
              <a:cxnLst/>
              <a:rect l="l" t="t" r="r" b="b"/>
              <a:pathLst>
                <a:path w="9087" h="34588" extrusionOk="0">
                  <a:moveTo>
                    <a:pt x="3615" y="1406"/>
                  </a:moveTo>
                  <a:cubicBezTo>
                    <a:pt x="2636" y="2009"/>
                    <a:pt x="2059" y="3289"/>
                    <a:pt x="1657" y="4418"/>
                  </a:cubicBezTo>
                  <a:cubicBezTo>
                    <a:pt x="1206" y="5749"/>
                    <a:pt x="930" y="7104"/>
                    <a:pt x="854" y="8509"/>
                  </a:cubicBezTo>
                  <a:cubicBezTo>
                    <a:pt x="628" y="11822"/>
                    <a:pt x="377" y="15236"/>
                    <a:pt x="402" y="18599"/>
                  </a:cubicBezTo>
                  <a:cubicBezTo>
                    <a:pt x="402" y="20933"/>
                    <a:pt x="252" y="23343"/>
                    <a:pt x="101" y="25702"/>
                  </a:cubicBezTo>
                  <a:cubicBezTo>
                    <a:pt x="1" y="26706"/>
                    <a:pt x="26" y="27710"/>
                    <a:pt x="177" y="28714"/>
                  </a:cubicBezTo>
                  <a:cubicBezTo>
                    <a:pt x="252" y="29266"/>
                    <a:pt x="453" y="29843"/>
                    <a:pt x="478" y="30396"/>
                  </a:cubicBezTo>
                  <a:cubicBezTo>
                    <a:pt x="528" y="31098"/>
                    <a:pt x="503" y="32052"/>
                    <a:pt x="829" y="32705"/>
                  </a:cubicBezTo>
                  <a:cubicBezTo>
                    <a:pt x="1130" y="33207"/>
                    <a:pt x="1557" y="33633"/>
                    <a:pt x="2084" y="33884"/>
                  </a:cubicBezTo>
                  <a:cubicBezTo>
                    <a:pt x="3289" y="34587"/>
                    <a:pt x="4870" y="33960"/>
                    <a:pt x="6075" y="33508"/>
                  </a:cubicBezTo>
                  <a:cubicBezTo>
                    <a:pt x="6803" y="33307"/>
                    <a:pt x="7405" y="32830"/>
                    <a:pt x="7782" y="32178"/>
                  </a:cubicBezTo>
                  <a:cubicBezTo>
                    <a:pt x="8108" y="31650"/>
                    <a:pt x="8534" y="31199"/>
                    <a:pt x="8760" y="30571"/>
                  </a:cubicBezTo>
                  <a:cubicBezTo>
                    <a:pt x="9087" y="29743"/>
                    <a:pt x="7907" y="6778"/>
                    <a:pt x="7782" y="5121"/>
                  </a:cubicBezTo>
                  <a:cubicBezTo>
                    <a:pt x="7731" y="4443"/>
                    <a:pt x="7731" y="3690"/>
                    <a:pt x="7606" y="3038"/>
                  </a:cubicBezTo>
                  <a:cubicBezTo>
                    <a:pt x="7505" y="2410"/>
                    <a:pt x="5974" y="1"/>
                    <a:pt x="3615" y="14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4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7"/>
            <p:cNvSpPr/>
            <p:nvPr/>
          </p:nvSpPr>
          <p:spPr>
            <a:xfrm>
              <a:off x="1602454" y="3050177"/>
              <a:ext cx="178349" cy="1350025"/>
            </a:xfrm>
            <a:custGeom>
              <a:avLst/>
              <a:gdLst/>
              <a:ahLst/>
              <a:cxnLst/>
              <a:rect l="l" t="t" r="r" b="b"/>
              <a:pathLst>
                <a:path w="4168" h="31550" extrusionOk="0">
                  <a:moveTo>
                    <a:pt x="1858" y="1355"/>
                  </a:moveTo>
                  <a:cubicBezTo>
                    <a:pt x="1356" y="1933"/>
                    <a:pt x="202" y="14608"/>
                    <a:pt x="202" y="17820"/>
                  </a:cubicBezTo>
                  <a:cubicBezTo>
                    <a:pt x="202" y="20079"/>
                    <a:pt x="126" y="22388"/>
                    <a:pt x="51" y="24647"/>
                  </a:cubicBezTo>
                  <a:cubicBezTo>
                    <a:pt x="1" y="25601"/>
                    <a:pt x="26" y="26580"/>
                    <a:pt x="76" y="27533"/>
                  </a:cubicBezTo>
                  <a:cubicBezTo>
                    <a:pt x="126" y="28061"/>
                    <a:pt x="227" y="28613"/>
                    <a:pt x="252" y="29140"/>
                  </a:cubicBezTo>
                  <a:cubicBezTo>
                    <a:pt x="277" y="29843"/>
                    <a:pt x="3766" y="31549"/>
                    <a:pt x="3991" y="30872"/>
                  </a:cubicBezTo>
                  <a:cubicBezTo>
                    <a:pt x="4167" y="30345"/>
                    <a:pt x="3063" y="0"/>
                    <a:pt x="1858" y="135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4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7"/>
            <p:cNvSpPr/>
            <p:nvPr/>
          </p:nvSpPr>
          <p:spPr>
            <a:xfrm>
              <a:off x="1602454" y="3290747"/>
              <a:ext cx="178349" cy="1166370"/>
            </a:xfrm>
            <a:custGeom>
              <a:avLst/>
              <a:gdLst/>
              <a:ahLst/>
              <a:cxnLst/>
              <a:rect l="l" t="t" r="r" b="b"/>
              <a:pathLst>
                <a:path w="4168" h="27258" extrusionOk="0">
                  <a:moveTo>
                    <a:pt x="1858" y="1180"/>
                  </a:moveTo>
                  <a:cubicBezTo>
                    <a:pt x="1356" y="1682"/>
                    <a:pt x="202" y="12625"/>
                    <a:pt x="202" y="15411"/>
                  </a:cubicBezTo>
                  <a:cubicBezTo>
                    <a:pt x="202" y="17344"/>
                    <a:pt x="126" y="19351"/>
                    <a:pt x="51" y="21284"/>
                  </a:cubicBezTo>
                  <a:cubicBezTo>
                    <a:pt x="1" y="22112"/>
                    <a:pt x="26" y="22941"/>
                    <a:pt x="76" y="23769"/>
                  </a:cubicBezTo>
                  <a:cubicBezTo>
                    <a:pt x="126" y="24246"/>
                    <a:pt x="227" y="24723"/>
                    <a:pt x="252" y="25174"/>
                  </a:cubicBezTo>
                  <a:cubicBezTo>
                    <a:pt x="277" y="25752"/>
                    <a:pt x="3766" y="27258"/>
                    <a:pt x="3991" y="26655"/>
                  </a:cubicBezTo>
                  <a:cubicBezTo>
                    <a:pt x="4167" y="26203"/>
                    <a:pt x="3063" y="0"/>
                    <a:pt x="1858" y="11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4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7"/>
            <p:cNvSpPr/>
            <p:nvPr/>
          </p:nvSpPr>
          <p:spPr>
            <a:xfrm>
              <a:off x="1356535" y="3150051"/>
              <a:ext cx="178306" cy="1350025"/>
            </a:xfrm>
            <a:custGeom>
              <a:avLst/>
              <a:gdLst/>
              <a:ahLst/>
              <a:cxnLst/>
              <a:rect l="l" t="t" r="r" b="b"/>
              <a:pathLst>
                <a:path w="4167" h="31550" extrusionOk="0">
                  <a:moveTo>
                    <a:pt x="1857" y="1356"/>
                  </a:moveTo>
                  <a:cubicBezTo>
                    <a:pt x="1355" y="1933"/>
                    <a:pt x="201" y="14608"/>
                    <a:pt x="201" y="17820"/>
                  </a:cubicBezTo>
                  <a:cubicBezTo>
                    <a:pt x="201" y="20079"/>
                    <a:pt x="126" y="22388"/>
                    <a:pt x="50" y="24647"/>
                  </a:cubicBezTo>
                  <a:cubicBezTo>
                    <a:pt x="0" y="25601"/>
                    <a:pt x="0" y="26580"/>
                    <a:pt x="75" y="27534"/>
                  </a:cubicBezTo>
                  <a:cubicBezTo>
                    <a:pt x="126" y="28061"/>
                    <a:pt x="226" y="28613"/>
                    <a:pt x="251" y="29140"/>
                  </a:cubicBezTo>
                  <a:cubicBezTo>
                    <a:pt x="276" y="29843"/>
                    <a:pt x="3765" y="31549"/>
                    <a:pt x="3991" y="30872"/>
                  </a:cubicBezTo>
                  <a:cubicBezTo>
                    <a:pt x="4167" y="30345"/>
                    <a:pt x="3087" y="0"/>
                    <a:pt x="1857" y="1356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>
                    <a:alpha val="4196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7"/>
            <p:cNvSpPr/>
            <p:nvPr/>
          </p:nvSpPr>
          <p:spPr>
            <a:xfrm>
              <a:off x="1356535" y="3390621"/>
              <a:ext cx="178306" cy="1166370"/>
            </a:xfrm>
            <a:custGeom>
              <a:avLst/>
              <a:gdLst/>
              <a:ahLst/>
              <a:cxnLst/>
              <a:rect l="l" t="t" r="r" b="b"/>
              <a:pathLst>
                <a:path w="4167" h="27258" extrusionOk="0">
                  <a:moveTo>
                    <a:pt x="1857" y="1180"/>
                  </a:moveTo>
                  <a:cubicBezTo>
                    <a:pt x="1355" y="1682"/>
                    <a:pt x="201" y="12625"/>
                    <a:pt x="201" y="15411"/>
                  </a:cubicBezTo>
                  <a:cubicBezTo>
                    <a:pt x="201" y="17344"/>
                    <a:pt x="126" y="19352"/>
                    <a:pt x="50" y="21284"/>
                  </a:cubicBezTo>
                  <a:cubicBezTo>
                    <a:pt x="0" y="22112"/>
                    <a:pt x="0" y="22941"/>
                    <a:pt x="75" y="23769"/>
                  </a:cubicBezTo>
                  <a:cubicBezTo>
                    <a:pt x="126" y="24246"/>
                    <a:pt x="226" y="24723"/>
                    <a:pt x="251" y="25174"/>
                  </a:cubicBezTo>
                  <a:cubicBezTo>
                    <a:pt x="276" y="25752"/>
                    <a:pt x="3765" y="27258"/>
                    <a:pt x="3991" y="26655"/>
                  </a:cubicBezTo>
                  <a:cubicBezTo>
                    <a:pt x="4167" y="26204"/>
                    <a:pt x="3087" y="0"/>
                    <a:pt x="1857" y="11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4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7"/>
            <p:cNvSpPr/>
            <p:nvPr/>
          </p:nvSpPr>
          <p:spPr>
            <a:xfrm>
              <a:off x="1707719" y="2555045"/>
              <a:ext cx="510185" cy="1803256"/>
            </a:xfrm>
            <a:custGeom>
              <a:avLst/>
              <a:gdLst/>
              <a:ahLst/>
              <a:cxnLst/>
              <a:rect l="l" t="t" r="r" b="b"/>
              <a:pathLst>
                <a:path w="11923" h="42142" extrusionOk="0">
                  <a:moveTo>
                    <a:pt x="4769" y="1732"/>
                  </a:moveTo>
                  <a:cubicBezTo>
                    <a:pt x="3489" y="2460"/>
                    <a:pt x="2711" y="4042"/>
                    <a:pt x="2184" y="5397"/>
                  </a:cubicBezTo>
                  <a:cubicBezTo>
                    <a:pt x="1607" y="6978"/>
                    <a:pt x="1230" y="8660"/>
                    <a:pt x="1130" y="10366"/>
                  </a:cubicBezTo>
                  <a:cubicBezTo>
                    <a:pt x="829" y="14407"/>
                    <a:pt x="502" y="18574"/>
                    <a:pt x="527" y="22665"/>
                  </a:cubicBezTo>
                  <a:cubicBezTo>
                    <a:pt x="527" y="25526"/>
                    <a:pt x="327" y="28463"/>
                    <a:pt x="101" y="31324"/>
                  </a:cubicBezTo>
                  <a:cubicBezTo>
                    <a:pt x="0" y="32554"/>
                    <a:pt x="26" y="33784"/>
                    <a:pt x="201" y="34988"/>
                  </a:cubicBezTo>
                  <a:cubicBezTo>
                    <a:pt x="327" y="35666"/>
                    <a:pt x="603" y="36369"/>
                    <a:pt x="653" y="37021"/>
                  </a:cubicBezTo>
                  <a:cubicBezTo>
                    <a:pt x="703" y="37925"/>
                    <a:pt x="678" y="39054"/>
                    <a:pt x="1080" y="39857"/>
                  </a:cubicBezTo>
                  <a:cubicBezTo>
                    <a:pt x="1431" y="40535"/>
                    <a:pt x="2134" y="40987"/>
                    <a:pt x="2736" y="41313"/>
                  </a:cubicBezTo>
                  <a:cubicBezTo>
                    <a:pt x="4343" y="42141"/>
                    <a:pt x="6426" y="41388"/>
                    <a:pt x="8007" y="40836"/>
                  </a:cubicBezTo>
                  <a:cubicBezTo>
                    <a:pt x="9036" y="40485"/>
                    <a:pt x="9638" y="40108"/>
                    <a:pt x="10241" y="39230"/>
                  </a:cubicBezTo>
                  <a:cubicBezTo>
                    <a:pt x="10667" y="38552"/>
                    <a:pt x="11220" y="38000"/>
                    <a:pt x="11521" y="37247"/>
                  </a:cubicBezTo>
                  <a:cubicBezTo>
                    <a:pt x="11922" y="36243"/>
                    <a:pt x="10391" y="8283"/>
                    <a:pt x="10241" y="6225"/>
                  </a:cubicBezTo>
                  <a:cubicBezTo>
                    <a:pt x="10165" y="5422"/>
                    <a:pt x="10165" y="4493"/>
                    <a:pt x="10015" y="3715"/>
                  </a:cubicBezTo>
                  <a:cubicBezTo>
                    <a:pt x="9864" y="2962"/>
                    <a:pt x="7856" y="1"/>
                    <a:pt x="4769" y="173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4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7"/>
            <p:cNvSpPr/>
            <p:nvPr/>
          </p:nvSpPr>
          <p:spPr>
            <a:xfrm>
              <a:off x="1770022" y="2620558"/>
              <a:ext cx="383441" cy="1804326"/>
            </a:xfrm>
            <a:custGeom>
              <a:avLst/>
              <a:gdLst/>
              <a:ahLst/>
              <a:cxnLst/>
              <a:rect l="l" t="t" r="r" b="b"/>
              <a:pathLst>
                <a:path w="8961" h="42167" extrusionOk="0">
                  <a:moveTo>
                    <a:pt x="3589" y="1732"/>
                  </a:moveTo>
                  <a:cubicBezTo>
                    <a:pt x="2610" y="2460"/>
                    <a:pt x="2008" y="4042"/>
                    <a:pt x="1657" y="5397"/>
                  </a:cubicBezTo>
                  <a:cubicBezTo>
                    <a:pt x="1180" y="7028"/>
                    <a:pt x="929" y="8685"/>
                    <a:pt x="854" y="10392"/>
                  </a:cubicBezTo>
                  <a:cubicBezTo>
                    <a:pt x="628" y="14407"/>
                    <a:pt x="377" y="18574"/>
                    <a:pt x="402" y="22665"/>
                  </a:cubicBezTo>
                  <a:cubicBezTo>
                    <a:pt x="402" y="25526"/>
                    <a:pt x="226" y="28488"/>
                    <a:pt x="75" y="31324"/>
                  </a:cubicBezTo>
                  <a:cubicBezTo>
                    <a:pt x="0" y="32554"/>
                    <a:pt x="25" y="33784"/>
                    <a:pt x="176" y="35013"/>
                  </a:cubicBezTo>
                  <a:cubicBezTo>
                    <a:pt x="251" y="35691"/>
                    <a:pt x="452" y="36369"/>
                    <a:pt x="477" y="37046"/>
                  </a:cubicBezTo>
                  <a:cubicBezTo>
                    <a:pt x="527" y="37925"/>
                    <a:pt x="502" y="39079"/>
                    <a:pt x="803" y="39857"/>
                  </a:cubicBezTo>
                  <a:cubicBezTo>
                    <a:pt x="1079" y="40460"/>
                    <a:pt x="1506" y="40962"/>
                    <a:pt x="2058" y="41313"/>
                  </a:cubicBezTo>
                  <a:cubicBezTo>
                    <a:pt x="3263" y="42167"/>
                    <a:pt x="4819" y="41414"/>
                    <a:pt x="6024" y="40836"/>
                  </a:cubicBezTo>
                  <a:cubicBezTo>
                    <a:pt x="6752" y="40535"/>
                    <a:pt x="7354" y="39958"/>
                    <a:pt x="7680" y="39230"/>
                  </a:cubicBezTo>
                  <a:cubicBezTo>
                    <a:pt x="8007" y="38577"/>
                    <a:pt x="8408" y="38000"/>
                    <a:pt x="8659" y="37247"/>
                  </a:cubicBezTo>
                  <a:cubicBezTo>
                    <a:pt x="8960" y="36243"/>
                    <a:pt x="7806" y="8283"/>
                    <a:pt x="7680" y="6250"/>
                  </a:cubicBezTo>
                  <a:cubicBezTo>
                    <a:pt x="7630" y="5422"/>
                    <a:pt x="7630" y="4493"/>
                    <a:pt x="7505" y="3740"/>
                  </a:cubicBezTo>
                  <a:cubicBezTo>
                    <a:pt x="7404" y="2962"/>
                    <a:pt x="5898" y="1"/>
                    <a:pt x="3589" y="1732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7"/>
            <p:cNvSpPr/>
            <p:nvPr/>
          </p:nvSpPr>
          <p:spPr>
            <a:xfrm>
              <a:off x="1807593" y="2769855"/>
              <a:ext cx="382371" cy="1803256"/>
            </a:xfrm>
            <a:custGeom>
              <a:avLst/>
              <a:gdLst/>
              <a:ahLst/>
              <a:cxnLst/>
              <a:rect l="l" t="t" r="r" b="b"/>
              <a:pathLst>
                <a:path w="8936" h="42142" extrusionOk="0">
                  <a:moveTo>
                    <a:pt x="3565" y="1732"/>
                  </a:moveTo>
                  <a:cubicBezTo>
                    <a:pt x="2611" y="2435"/>
                    <a:pt x="2034" y="4016"/>
                    <a:pt x="1632" y="5372"/>
                  </a:cubicBezTo>
                  <a:cubicBezTo>
                    <a:pt x="1180" y="7003"/>
                    <a:pt x="929" y="8685"/>
                    <a:pt x="854" y="10366"/>
                  </a:cubicBezTo>
                  <a:cubicBezTo>
                    <a:pt x="628" y="14382"/>
                    <a:pt x="377" y="18548"/>
                    <a:pt x="377" y="22639"/>
                  </a:cubicBezTo>
                  <a:cubicBezTo>
                    <a:pt x="377" y="25526"/>
                    <a:pt x="226" y="28462"/>
                    <a:pt x="76" y="31324"/>
                  </a:cubicBezTo>
                  <a:cubicBezTo>
                    <a:pt x="1" y="32528"/>
                    <a:pt x="26" y="33758"/>
                    <a:pt x="151" y="34988"/>
                  </a:cubicBezTo>
                  <a:cubicBezTo>
                    <a:pt x="252" y="35666"/>
                    <a:pt x="452" y="36343"/>
                    <a:pt x="477" y="37021"/>
                  </a:cubicBezTo>
                  <a:cubicBezTo>
                    <a:pt x="528" y="37899"/>
                    <a:pt x="503" y="39054"/>
                    <a:pt x="804" y="39857"/>
                  </a:cubicBezTo>
                  <a:cubicBezTo>
                    <a:pt x="1080" y="40434"/>
                    <a:pt x="1507" y="40936"/>
                    <a:pt x="2059" y="41288"/>
                  </a:cubicBezTo>
                  <a:cubicBezTo>
                    <a:pt x="3263" y="42141"/>
                    <a:pt x="4820" y="41388"/>
                    <a:pt x="6024" y="40836"/>
                  </a:cubicBezTo>
                  <a:cubicBezTo>
                    <a:pt x="6752" y="40510"/>
                    <a:pt x="7355" y="39932"/>
                    <a:pt x="7656" y="39205"/>
                  </a:cubicBezTo>
                  <a:cubicBezTo>
                    <a:pt x="7982" y="38527"/>
                    <a:pt x="8409" y="37975"/>
                    <a:pt x="8635" y="37222"/>
                  </a:cubicBezTo>
                  <a:cubicBezTo>
                    <a:pt x="8936" y="36218"/>
                    <a:pt x="7781" y="8258"/>
                    <a:pt x="7656" y="6225"/>
                  </a:cubicBezTo>
                  <a:cubicBezTo>
                    <a:pt x="7606" y="5397"/>
                    <a:pt x="7606" y="4468"/>
                    <a:pt x="7505" y="3715"/>
                  </a:cubicBezTo>
                  <a:cubicBezTo>
                    <a:pt x="7380" y="2937"/>
                    <a:pt x="5899" y="0"/>
                    <a:pt x="3565" y="1732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7"/>
            <p:cNvSpPr/>
            <p:nvPr/>
          </p:nvSpPr>
          <p:spPr>
            <a:xfrm>
              <a:off x="1955820" y="2771994"/>
              <a:ext cx="176166" cy="1645361"/>
            </a:xfrm>
            <a:custGeom>
              <a:avLst/>
              <a:gdLst/>
              <a:ahLst/>
              <a:cxnLst/>
              <a:rect l="l" t="t" r="r" b="b"/>
              <a:pathLst>
                <a:path w="4117" h="38452" extrusionOk="0">
                  <a:moveTo>
                    <a:pt x="1832" y="1657"/>
                  </a:moveTo>
                  <a:cubicBezTo>
                    <a:pt x="1356" y="2360"/>
                    <a:pt x="201" y="17821"/>
                    <a:pt x="201" y="21736"/>
                  </a:cubicBezTo>
                  <a:cubicBezTo>
                    <a:pt x="201" y="24472"/>
                    <a:pt x="126" y="27283"/>
                    <a:pt x="50" y="30044"/>
                  </a:cubicBezTo>
                  <a:cubicBezTo>
                    <a:pt x="0" y="31148"/>
                    <a:pt x="0" y="32453"/>
                    <a:pt x="76" y="33558"/>
                  </a:cubicBezTo>
                  <a:cubicBezTo>
                    <a:pt x="126" y="34210"/>
                    <a:pt x="226" y="34863"/>
                    <a:pt x="251" y="35515"/>
                  </a:cubicBezTo>
                  <a:cubicBezTo>
                    <a:pt x="276" y="36369"/>
                    <a:pt x="3690" y="38452"/>
                    <a:pt x="3941" y="37598"/>
                  </a:cubicBezTo>
                  <a:cubicBezTo>
                    <a:pt x="4116" y="36971"/>
                    <a:pt x="3037" y="1"/>
                    <a:pt x="1832" y="165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4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7"/>
            <p:cNvSpPr/>
            <p:nvPr/>
          </p:nvSpPr>
          <p:spPr>
            <a:xfrm>
              <a:off x="1955820" y="3066267"/>
              <a:ext cx="176166" cy="1419858"/>
            </a:xfrm>
            <a:custGeom>
              <a:avLst/>
              <a:gdLst/>
              <a:ahLst/>
              <a:cxnLst/>
              <a:rect l="l" t="t" r="r" b="b"/>
              <a:pathLst>
                <a:path w="4117" h="33182" extrusionOk="0">
                  <a:moveTo>
                    <a:pt x="1832" y="1406"/>
                  </a:moveTo>
                  <a:cubicBezTo>
                    <a:pt x="1330" y="2009"/>
                    <a:pt x="201" y="15361"/>
                    <a:pt x="201" y="18749"/>
                  </a:cubicBezTo>
                  <a:cubicBezTo>
                    <a:pt x="201" y="21109"/>
                    <a:pt x="126" y="23543"/>
                    <a:pt x="50" y="25903"/>
                  </a:cubicBezTo>
                  <a:cubicBezTo>
                    <a:pt x="0" y="26932"/>
                    <a:pt x="25" y="27936"/>
                    <a:pt x="76" y="28939"/>
                  </a:cubicBezTo>
                  <a:cubicBezTo>
                    <a:pt x="126" y="29517"/>
                    <a:pt x="226" y="30094"/>
                    <a:pt x="251" y="30646"/>
                  </a:cubicBezTo>
                  <a:cubicBezTo>
                    <a:pt x="276" y="31374"/>
                    <a:pt x="3690" y="33181"/>
                    <a:pt x="3941" y="32453"/>
                  </a:cubicBezTo>
                  <a:cubicBezTo>
                    <a:pt x="4116" y="31901"/>
                    <a:pt x="3037" y="1"/>
                    <a:pt x="1832" y="140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4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7"/>
            <p:cNvSpPr/>
            <p:nvPr/>
          </p:nvSpPr>
          <p:spPr>
            <a:xfrm>
              <a:off x="1714180" y="2894419"/>
              <a:ext cx="175097" cy="1645404"/>
            </a:xfrm>
            <a:custGeom>
              <a:avLst/>
              <a:gdLst/>
              <a:ahLst/>
              <a:cxnLst/>
              <a:rect l="l" t="t" r="r" b="b"/>
              <a:pathLst>
                <a:path w="4092" h="38453" extrusionOk="0">
                  <a:moveTo>
                    <a:pt x="1832" y="1657"/>
                  </a:moveTo>
                  <a:cubicBezTo>
                    <a:pt x="1330" y="2335"/>
                    <a:pt x="176" y="17796"/>
                    <a:pt x="176" y="21736"/>
                  </a:cubicBezTo>
                  <a:cubicBezTo>
                    <a:pt x="176" y="24472"/>
                    <a:pt x="100" y="27283"/>
                    <a:pt x="25" y="30044"/>
                  </a:cubicBezTo>
                  <a:cubicBezTo>
                    <a:pt x="0" y="31148"/>
                    <a:pt x="0" y="32428"/>
                    <a:pt x="75" y="33558"/>
                  </a:cubicBezTo>
                  <a:cubicBezTo>
                    <a:pt x="100" y="34210"/>
                    <a:pt x="201" y="34863"/>
                    <a:pt x="226" y="35516"/>
                  </a:cubicBezTo>
                  <a:cubicBezTo>
                    <a:pt x="251" y="36369"/>
                    <a:pt x="3690" y="38452"/>
                    <a:pt x="3915" y="37599"/>
                  </a:cubicBezTo>
                  <a:cubicBezTo>
                    <a:pt x="4091" y="36946"/>
                    <a:pt x="3012" y="1"/>
                    <a:pt x="1832" y="1657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>
                    <a:alpha val="4196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7"/>
            <p:cNvSpPr/>
            <p:nvPr/>
          </p:nvSpPr>
          <p:spPr>
            <a:xfrm>
              <a:off x="1713068" y="3187621"/>
              <a:ext cx="176209" cy="1420928"/>
            </a:xfrm>
            <a:custGeom>
              <a:avLst/>
              <a:gdLst/>
              <a:ahLst/>
              <a:cxnLst/>
              <a:rect l="l" t="t" r="r" b="b"/>
              <a:pathLst>
                <a:path w="4118" h="33207" extrusionOk="0">
                  <a:moveTo>
                    <a:pt x="1858" y="1431"/>
                  </a:moveTo>
                  <a:cubicBezTo>
                    <a:pt x="1356" y="2034"/>
                    <a:pt x="202" y="15361"/>
                    <a:pt x="202" y="18750"/>
                  </a:cubicBezTo>
                  <a:cubicBezTo>
                    <a:pt x="202" y="21134"/>
                    <a:pt x="126" y="23569"/>
                    <a:pt x="51" y="25928"/>
                  </a:cubicBezTo>
                  <a:cubicBezTo>
                    <a:pt x="1" y="26932"/>
                    <a:pt x="26" y="27936"/>
                    <a:pt x="101" y="28965"/>
                  </a:cubicBezTo>
                  <a:cubicBezTo>
                    <a:pt x="126" y="29517"/>
                    <a:pt x="227" y="30094"/>
                    <a:pt x="252" y="30646"/>
                  </a:cubicBezTo>
                  <a:cubicBezTo>
                    <a:pt x="277" y="31374"/>
                    <a:pt x="3716" y="33206"/>
                    <a:pt x="3941" y="32453"/>
                  </a:cubicBezTo>
                  <a:cubicBezTo>
                    <a:pt x="4117" y="31901"/>
                    <a:pt x="3038" y="1"/>
                    <a:pt x="1858" y="1431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7"/>
            <p:cNvSpPr/>
            <p:nvPr/>
          </p:nvSpPr>
          <p:spPr>
            <a:xfrm>
              <a:off x="2428359" y="3185482"/>
              <a:ext cx="348011" cy="1033207"/>
            </a:xfrm>
            <a:custGeom>
              <a:avLst/>
              <a:gdLst/>
              <a:ahLst/>
              <a:cxnLst/>
              <a:rect l="l" t="t" r="r" b="b"/>
              <a:pathLst>
                <a:path w="8133" h="24146" extrusionOk="0">
                  <a:moveTo>
                    <a:pt x="4895" y="979"/>
                  </a:moveTo>
                  <a:cubicBezTo>
                    <a:pt x="5773" y="1406"/>
                    <a:pt x="6301" y="2310"/>
                    <a:pt x="6652" y="3088"/>
                  </a:cubicBezTo>
                  <a:cubicBezTo>
                    <a:pt x="7053" y="3991"/>
                    <a:pt x="7279" y="4945"/>
                    <a:pt x="7355" y="5949"/>
                  </a:cubicBezTo>
                  <a:cubicBezTo>
                    <a:pt x="7581" y="8233"/>
                    <a:pt x="7781" y="10642"/>
                    <a:pt x="7781" y="12977"/>
                  </a:cubicBezTo>
                  <a:cubicBezTo>
                    <a:pt x="7781" y="14608"/>
                    <a:pt x="7932" y="16290"/>
                    <a:pt x="8057" y="17946"/>
                  </a:cubicBezTo>
                  <a:cubicBezTo>
                    <a:pt x="8133" y="18624"/>
                    <a:pt x="8108" y="19352"/>
                    <a:pt x="7982" y="20029"/>
                  </a:cubicBezTo>
                  <a:cubicBezTo>
                    <a:pt x="7882" y="20431"/>
                    <a:pt x="7781" y="20807"/>
                    <a:pt x="7706" y="21209"/>
                  </a:cubicBezTo>
                  <a:cubicBezTo>
                    <a:pt x="7656" y="21711"/>
                    <a:pt x="7681" y="22364"/>
                    <a:pt x="7380" y="22815"/>
                  </a:cubicBezTo>
                  <a:cubicBezTo>
                    <a:pt x="7104" y="23192"/>
                    <a:pt x="6702" y="23493"/>
                    <a:pt x="6250" y="23644"/>
                  </a:cubicBezTo>
                  <a:cubicBezTo>
                    <a:pt x="5171" y="24146"/>
                    <a:pt x="3740" y="23694"/>
                    <a:pt x="2661" y="23393"/>
                  </a:cubicBezTo>
                  <a:cubicBezTo>
                    <a:pt x="2084" y="23267"/>
                    <a:pt x="1557" y="22941"/>
                    <a:pt x="1155" y="22464"/>
                  </a:cubicBezTo>
                  <a:cubicBezTo>
                    <a:pt x="829" y="22113"/>
                    <a:pt x="553" y="21736"/>
                    <a:pt x="277" y="21335"/>
                  </a:cubicBezTo>
                  <a:cubicBezTo>
                    <a:pt x="1" y="20732"/>
                    <a:pt x="1055" y="4744"/>
                    <a:pt x="1155" y="3565"/>
                  </a:cubicBezTo>
                  <a:cubicBezTo>
                    <a:pt x="1180" y="3088"/>
                    <a:pt x="1231" y="2611"/>
                    <a:pt x="1306" y="2134"/>
                  </a:cubicBezTo>
                  <a:cubicBezTo>
                    <a:pt x="1431" y="1682"/>
                    <a:pt x="2787" y="1"/>
                    <a:pt x="4895" y="979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7"/>
            <p:cNvSpPr/>
            <p:nvPr/>
          </p:nvSpPr>
          <p:spPr>
            <a:xfrm>
              <a:off x="2474530" y="3223095"/>
              <a:ext cx="259949" cy="1033207"/>
            </a:xfrm>
            <a:custGeom>
              <a:avLst/>
              <a:gdLst/>
              <a:ahLst/>
              <a:cxnLst/>
              <a:rect l="l" t="t" r="r" b="b"/>
              <a:pathLst>
                <a:path w="6075" h="24146" extrusionOk="0">
                  <a:moveTo>
                    <a:pt x="3640" y="1004"/>
                  </a:moveTo>
                  <a:cubicBezTo>
                    <a:pt x="4293" y="1431"/>
                    <a:pt x="4694" y="2309"/>
                    <a:pt x="4945" y="3112"/>
                  </a:cubicBezTo>
                  <a:cubicBezTo>
                    <a:pt x="5247" y="4016"/>
                    <a:pt x="5447" y="4970"/>
                    <a:pt x="5498" y="5948"/>
                  </a:cubicBezTo>
                  <a:cubicBezTo>
                    <a:pt x="5648" y="8258"/>
                    <a:pt x="5799" y="10667"/>
                    <a:pt x="5799" y="12976"/>
                  </a:cubicBezTo>
                  <a:cubicBezTo>
                    <a:pt x="5799" y="14633"/>
                    <a:pt x="5899" y="16314"/>
                    <a:pt x="6025" y="17946"/>
                  </a:cubicBezTo>
                  <a:cubicBezTo>
                    <a:pt x="6075" y="18648"/>
                    <a:pt x="6050" y="19351"/>
                    <a:pt x="5949" y="20054"/>
                  </a:cubicBezTo>
                  <a:cubicBezTo>
                    <a:pt x="5899" y="20430"/>
                    <a:pt x="5774" y="20832"/>
                    <a:pt x="5749" y="21208"/>
                  </a:cubicBezTo>
                  <a:cubicBezTo>
                    <a:pt x="5724" y="21736"/>
                    <a:pt x="5749" y="22388"/>
                    <a:pt x="5523" y="22840"/>
                  </a:cubicBezTo>
                  <a:cubicBezTo>
                    <a:pt x="5322" y="23191"/>
                    <a:pt x="5021" y="23492"/>
                    <a:pt x="4669" y="23668"/>
                  </a:cubicBezTo>
                  <a:cubicBezTo>
                    <a:pt x="3866" y="24145"/>
                    <a:pt x="2787" y="23718"/>
                    <a:pt x="1984" y="23392"/>
                  </a:cubicBezTo>
                  <a:cubicBezTo>
                    <a:pt x="1507" y="23241"/>
                    <a:pt x="1105" y="22915"/>
                    <a:pt x="854" y="22463"/>
                  </a:cubicBezTo>
                  <a:cubicBezTo>
                    <a:pt x="603" y="22112"/>
                    <a:pt x="377" y="21736"/>
                    <a:pt x="202" y="21334"/>
                  </a:cubicBezTo>
                  <a:cubicBezTo>
                    <a:pt x="1" y="20757"/>
                    <a:pt x="779" y="4744"/>
                    <a:pt x="854" y="3589"/>
                  </a:cubicBezTo>
                  <a:cubicBezTo>
                    <a:pt x="879" y="3112"/>
                    <a:pt x="905" y="2585"/>
                    <a:pt x="955" y="2133"/>
                  </a:cubicBezTo>
                  <a:cubicBezTo>
                    <a:pt x="1030" y="1682"/>
                    <a:pt x="2059" y="0"/>
                    <a:pt x="3640" y="1004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7"/>
            <p:cNvSpPr/>
            <p:nvPr/>
          </p:nvSpPr>
          <p:spPr>
            <a:xfrm>
              <a:off x="2448770" y="3307906"/>
              <a:ext cx="259949" cy="1033207"/>
            </a:xfrm>
            <a:custGeom>
              <a:avLst/>
              <a:gdLst/>
              <a:ahLst/>
              <a:cxnLst/>
              <a:rect l="l" t="t" r="r" b="b"/>
              <a:pathLst>
                <a:path w="6075" h="24146" extrusionOk="0">
                  <a:moveTo>
                    <a:pt x="3640" y="1005"/>
                  </a:moveTo>
                  <a:cubicBezTo>
                    <a:pt x="4293" y="1406"/>
                    <a:pt x="4694" y="2310"/>
                    <a:pt x="4970" y="3088"/>
                  </a:cubicBezTo>
                  <a:cubicBezTo>
                    <a:pt x="5271" y="4017"/>
                    <a:pt x="5447" y="4970"/>
                    <a:pt x="5497" y="5949"/>
                  </a:cubicBezTo>
                  <a:cubicBezTo>
                    <a:pt x="5648" y="8258"/>
                    <a:pt x="5798" y="10643"/>
                    <a:pt x="5798" y="12977"/>
                  </a:cubicBezTo>
                  <a:cubicBezTo>
                    <a:pt x="5798" y="14633"/>
                    <a:pt x="5924" y="16315"/>
                    <a:pt x="6024" y="17946"/>
                  </a:cubicBezTo>
                  <a:cubicBezTo>
                    <a:pt x="6075" y="18649"/>
                    <a:pt x="6049" y="19352"/>
                    <a:pt x="5974" y="20055"/>
                  </a:cubicBezTo>
                  <a:cubicBezTo>
                    <a:pt x="5924" y="20431"/>
                    <a:pt x="5773" y="20833"/>
                    <a:pt x="5748" y="21209"/>
                  </a:cubicBezTo>
                  <a:cubicBezTo>
                    <a:pt x="5723" y="21711"/>
                    <a:pt x="5748" y="22389"/>
                    <a:pt x="5522" y="22841"/>
                  </a:cubicBezTo>
                  <a:cubicBezTo>
                    <a:pt x="5322" y="23192"/>
                    <a:pt x="5045" y="23468"/>
                    <a:pt x="4669" y="23669"/>
                  </a:cubicBezTo>
                  <a:cubicBezTo>
                    <a:pt x="3866" y="24146"/>
                    <a:pt x="2787" y="23719"/>
                    <a:pt x="1983" y="23393"/>
                  </a:cubicBezTo>
                  <a:cubicBezTo>
                    <a:pt x="1507" y="23242"/>
                    <a:pt x="1105" y="22916"/>
                    <a:pt x="879" y="22464"/>
                  </a:cubicBezTo>
                  <a:cubicBezTo>
                    <a:pt x="603" y="22113"/>
                    <a:pt x="377" y="21736"/>
                    <a:pt x="201" y="21335"/>
                  </a:cubicBezTo>
                  <a:cubicBezTo>
                    <a:pt x="1" y="20758"/>
                    <a:pt x="779" y="4745"/>
                    <a:pt x="879" y="3590"/>
                  </a:cubicBezTo>
                  <a:cubicBezTo>
                    <a:pt x="904" y="3113"/>
                    <a:pt x="904" y="2586"/>
                    <a:pt x="979" y="2134"/>
                  </a:cubicBezTo>
                  <a:cubicBezTo>
                    <a:pt x="1055" y="1682"/>
                    <a:pt x="2059" y="1"/>
                    <a:pt x="3640" y="1005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7"/>
            <p:cNvSpPr/>
            <p:nvPr/>
          </p:nvSpPr>
          <p:spPr>
            <a:xfrm>
              <a:off x="2488522" y="3310088"/>
              <a:ext cx="119256" cy="941893"/>
            </a:xfrm>
            <a:custGeom>
              <a:avLst/>
              <a:gdLst/>
              <a:ahLst/>
              <a:cxnLst/>
              <a:rect l="l" t="t" r="r" b="b"/>
              <a:pathLst>
                <a:path w="2787" h="22012" extrusionOk="0">
                  <a:moveTo>
                    <a:pt x="1531" y="954"/>
                  </a:moveTo>
                  <a:cubicBezTo>
                    <a:pt x="1883" y="1355"/>
                    <a:pt x="2661" y="10190"/>
                    <a:pt x="2661" y="12424"/>
                  </a:cubicBezTo>
                  <a:cubicBezTo>
                    <a:pt x="2661" y="14005"/>
                    <a:pt x="2711" y="15611"/>
                    <a:pt x="2761" y="17193"/>
                  </a:cubicBezTo>
                  <a:cubicBezTo>
                    <a:pt x="2786" y="17870"/>
                    <a:pt x="2786" y="18523"/>
                    <a:pt x="2736" y="19201"/>
                  </a:cubicBezTo>
                  <a:cubicBezTo>
                    <a:pt x="2711" y="19577"/>
                    <a:pt x="2636" y="19954"/>
                    <a:pt x="2611" y="20330"/>
                  </a:cubicBezTo>
                  <a:cubicBezTo>
                    <a:pt x="2611" y="20807"/>
                    <a:pt x="276" y="22012"/>
                    <a:pt x="101" y="21535"/>
                  </a:cubicBezTo>
                  <a:cubicBezTo>
                    <a:pt x="0" y="21158"/>
                    <a:pt x="728" y="0"/>
                    <a:pt x="1531" y="95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4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7"/>
            <p:cNvSpPr/>
            <p:nvPr/>
          </p:nvSpPr>
          <p:spPr>
            <a:xfrm>
              <a:off x="2488522" y="3477614"/>
              <a:ext cx="119256" cy="814123"/>
            </a:xfrm>
            <a:custGeom>
              <a:avLst/>
              <a:gdLst/>
              <a:ahLst/>
              <a:cxnLst/>
              <a:rect l="l" t="t" r="r" b="b"/>
              <a:pathLst>
                <a:path w="2787" h="19026" extrusionOk="0">
                  <a:moveTo>
                    <a:pt x="1531" y="829"/>
                  </a:moveTo>
                  <a:cubicBezTo>
                    <a:pt x="1883" y="1180"/>
                    <a:pt x="2661" y="8810"/>
                    <a:pt x="2661" y="10743"/>
                  </a:cubicBezTo>
                  <a:cubicBezTo>
                    <a:pt x="2661" y="12098"/>
                    <a:pt x="2711" y="13504"/>
                    <a:pt x="2761" y="14859"/>
                  </a:cubicBezTo>
                  <a:cubicBezTo>
                    <a:pt x="2786" y="15436"/>
                    <a:pt x="2786" y="16013"/>
                    <a:pt x="2736" y="16591"/>
                  </a:cubicBezTo>
                  <a:cubicBezTo>
                    <a:pt x="2711" y="16917"/>
                    <a:pt x="2636" y="17243"/>
                    <a:pt x="2611" y="17570"/>
                  </a:cubicBezTo>
                  <a:cubicBezTo>
                    <a:pt x="2611" y="17971"/>
                    <a:pt x="276" y="19025"/>
                    <a:pt x="101" y="18599"/>
                  </a:cubicBezTo>
                  <a:cubicBezTo>
                    <a:pt x="0" y="18272"/>
                    <a:pt x="728" y="0"/>
                    <a:pt x="1531" y="829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>
                    <a:alpha val="4196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7"/>
            <p:cNvSpPr/>
            <p:nvPr/>
          </p:nvSpPr>
          <p:spPr>
            <a:xfrm>
              <a:off x="2652839" y="3379880"/>
              <a:ext cx="119256" cy="941936"/>
            </a:xfrm>
            <a:custGeom>
              <a:avLst/>
              <a:gdLst/>
              <a:ahLst/>
              <a:cxnLst/>
              <a:rect l="l" t="t" r="r" b="b"/>
              <a:pathLst>
                <a:path w="2787" h="22013" extrusionOk="0">
                  <a:moveTo>
                    <a:pt x="1557" y="954"/>
                  </a:moveTo>
                  <a:cubicBezTo>
                    <a:pt x="1883" y="1331"/>
                    <a:pt x="2661" y="10191"/>
                    <a:pt x="2661" y="12424"/>
                  </a:cubicBezTo>
                  <a:cubicBezTo>
                    <a:pt x="2661" y="14006"/>
                    <a:pt x="2711" y="15612"/>
                    <a:pt x="2761" y="17193"/>
                  </a:cubicBezTo>
                  <a:cubicBezTo>
                    <a:pt x="2786" y="17871"/>
                    <a:pt x="2786" y="18523"/>
                    <a:pt x="2736" y="19201"/>
                  </a:cubicBezTo>
                  <a:cubicBezTo>
                    <a:pt x="2711" y="19577"/>
                    <a:pt x="2636" y="19954"/>
                    <a:pt x="2636" y="20330"/>
                  </a:cubicBezTo>
                  <a:cubicBezTo>
                    <a:pt x="2611" y="20807"/>
                    <a:pt x="276" y="22012"/>
                    <a:pt x="126" y="21535"/>
                  </a:cubicBezTo>
                  <a:cubicBezTo>
                    <a:pt x="0" y="21159"/>
                    <a:pt x="753" y="0"/>
                    <a:pt x="1557" y="95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4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7"/>
            <p:cNvSpPr/>
            <p:nvPr/>
          </p:nvSpPr>
          <p:spPr>
            <a:xfrm>
              <a:off x="2652839" y="3548476"/>
              <a:ext cx="119256" cy="813053"/>
            </a:xfrm>
            <a:custGeom>
              <a:avLst/>
              <a:gdLst/>
              <a:ahLst/>
              <a:cxnLst/>
              <a:rect l="l" t="t" r="r" b="b"/>
              <a:pathLst>
                <a:path w="2787" h="19001" extrusionOk="0">
                  <a:moveTo>
                    <a:pt x="1557" y="804"/>
                  </a:moveTo>
                  <a:cubicBezTo>
                    <a:pt x="1883" y="1156"/>
                    <a:pt x="2661" y="8786"/>
                    <a:pt x="2661" y="10718"/>
                  </a:cubicBezTo>
                  <a:cubicBezTo>
                    <a:pt x="2661" y="12073"/>
                    <a:pt x="2711" y="13479"/>
                    <a:pt x="2761" y="14834"/>
                  </a:cubicBezTo>
                  <a:cubicBezTo>
                    <a:pt x="2786" y="15412"/>
                    <a:pt x="2786" y="15989"/>
                    <a:pt x="2736" y="16566"/>
                  </a:cubicBezTo>
                  <a:cubicBezTo>
                    <a:pt x="2711" y="16867"/>
                    <a:pt x="2636" y="17219"/>
                    <a:pt x="2636" y="17520"/>
                  </a:cubicBezTo>
                  <a:cubicBezTo>
                    <a:pt x="2611" y="17947"/>
                    <a:pt x="276" y="19001"/>
                    <a:pt x="126" y="18574"/>
                  </a:cubicBezTo>
                  <a:cubicBezTo>
                    <a:pt x="0" y="18248"/>
                    <a:pt x="753" y="1"/>
                    <a:pt x="1557" y="804"/>
                  </a:cubicBezTo>
                  <a:close/>
                </a:path>
              </a:pathLst>
            </a:custGeom>
            <a:gradFill>
              <a:gsLst>
                <a:gs pos="0">
                  <a:srgbClr val="6BAFBD"/>
                </a:gs>
                <a:gs pos="100000">
                  <a:srgbClr val="FFFFFF">
                    <a:alpha val="4196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3" name="Google Shape;1203;p57"/>
          <p:cNvSpPr/>
          <p:nvPr/>
        </p:nvSpPr>
        <p:spPr>
          <a:xfrm>
            <a:off x="182850" y="692550"/>
            <a:ext cx="2132275" cy="347350"/>
          </a:xfrm>
          <a:custGeom>
            <a:avLst/>
            <a:gdLst/>
            <a:ahLst/>
            <a:cxnLst/>
            <a:rect l="l" t="t" r="r" b="b"/>
            <a:pathLst>
              <a:path w="85291" h="13894" extrusionOk="0">
                <a:moveTo>
                  <a:pt x="36367" y="0"/>
                </a:moveTo>
                <a:cubicBezTo>
                  <a:pt x="36292" y="0"/>
                  <a:pt x="36218" y="0"/>
                  <a:pt x="36143" y="1"/>
                </a:cubicBezTo>
                <a:lnTo>
                  <a:pt x="0" y="1"/>
                </a:lnTo>
                <a:lnTo>
                  <a:pt x="0" y="13893"/>
                </a:lnTo>
                <a:lnTo>
                  <a:pt x="36517" y="13893"/>
                </a:lnTo>
                <a:cubicBezTo>
                  <a:pt x="39739" y="13893"/>
                  <a:pt x="42867" y="12843"/>
                  <a:pt x="45436" y="10881"/>
                </a:cubicBezTo>
                <a:cubicBezTo>
                  <a:pt x="47420" y="9387"/>
                  <a:pt x="49778" y="8406"/>
                  <a:pt x="52253" y="8056"/>
                </a:cubicBezTo>
                <a:lnTo>
                  <a:pt x="85291" y="3387"/>
                </a:lnTo>
                <a:lnTo>
                  <a:pt x="55195" y="3387"/>
                </a:lnTo>
                <a:cubicBezTo>
                  <a:pt x="52814" y="3387"/>
                  <a:pt x="50432" y="3060"/>
                  <a:pt x="48167" y="2383"/>
                </a:cubicBezTo>
                <a:lnTo>
                  <a:pt x="43171" y="982"/>
                </a:lnTo>
                <a:cubicBezTo>
                  <a:pt x="40954" y="349"/>
                  <a:pt x="38672" y="0"/>
                  <a:pt x="36367" y="0"/>
                </a:cubicBezTo>
                <a:close/>
              </a:path>
            </a:pathLst>
          </a:custGeom>
          <a:solidFill>
            <a:srgbClr val="FFFFFF">
              <a:alpha val="35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4" name="Google Shape;1204;p57"/>
          <p:cNvGrpSpPr/>
          <p:nvPr/>
        </p:nvGrpSpPr>
        <p:grpSpPr>
          <a:xfrm flipH="1">
            <a:off x="540100" y="518100"/>
            <a:ext cx="2102525" cy="696250"/>
            <a:chOff x="2250625" y="399575"/>
            <a:chExt cx="2102525" cy="696250"/>
          </a:xfrm>
        </p:grpSpPr>
        <p:sp>
          <p:nvSpPr>
            <p:cNvPr id="1205" name="Google Shape;1205;p57"/>
            <p:cNvSpPr/>
            <p:nvPr/>
          </p:nvSpPr>
          <p:spPr>
            <a:xfrm>
              <a:off x="3537100" y="948300"/>
              <a:ext cx="232950" cy="97000"/>
            </a:xfrm>
            <a:custGeom>
              <a:avLst/>
              <a:gdLst/>
              <a:ahLst/>
              <a:cxnLst/>
              <a:rect l="l" t="t" r="r" b="b"/>
              <a:pathLst>
                <a:path w="9318" h="3880" extrusionOk="0">
                  <a:moveTo>
                    <a:pt x="8909" y="1"/>
                  </a:moveTo>
                  <a:cubicBezTo>
                    <a:pt x="8868" y="1"/>
                    <a:pt x="8825" y="10"/>
                    <a:pt x="8780" y="31"/>
                  </a:cubicBezTo>
                  <a:cubicBezTo>
                    <a:pt x="8710" y="54"/>
                    <a:pt x="8640" y="54"/>
                    <a:pt x="8570" y="78"/>
                  </a:cubicBezTo>
                  <a:cubicBezTo>
                    <a:pt x="7566" y="265"/>
                    <a:pt x="6632" y="755"/>
                    <a:pt x="5884" y="1455"/>
                  </a:cubicBezTo>
                  <a:cubicBezTo>
                    <a:pt x="5744" y="1619"/>
                    <a:pt x="5558" y="1736"/>
                    <a:pt x="5347" y="1852"/>
                  </a:cubicBezTo>
                  <a:cubicBezTo>
                    <a:pt x="5312" y="1864"/>
                    <a:pt x="5277" y="1870"/>
                    <a:pt x="5242" y="1870"/>
                  </a:cubicBezTo>
                  <a:cubicBezTo>
                    <a:pt x="5207" y="1870"/>
                    <a:pt x="5172" y="1864"/>
                    <a:pt x="5137" y="1852"/>
                  </a:cubicBezTo>
                  <a:cubicBezTo>
                    <a:pt x="4700" y="1736"/>
                    <a:pt x="4255" y="1676"/>
                    <a:pt x="3811" y="1676"/>
                  </a:cubicBezTo>
                  <a:cubicBezTo>
                    <a:pt x="3189" y="1676"/>
                    <a:pt x="2571" y="1794"/>
                    <a:pt x="1985" y="2039"/>
                  </a:cubicBezTo>
                  <a:cubicBezTo>
                    <a:pt x="1760" y="2117"/>
                    <a:pt x="1464" y="2143"/>
                    <a:pt x="1170" y="2143"/>
                  </a:cubicBezTo>
                  <a:cubicBezTo>
                    <a:pt x="582" y="2143"/>
                    <a:pt x="1" y="2039"/>
                    <a:pt x="1" y="2039"/>
                  </a:cubicBezTo>
                  <a:lnTo>
                    <a:pt x="1" y="2039"/>
                  </a:lnTo>
                  <a:cubicBezTo>
                    <a:pt x="384" y="2499"/>
                    <a:pt x="1038" y="2606"/>
                    <a:pt x="1647" y="2606"/>
                  </a:cubicBezTo>
                  <a:cubicBezTo>
                    <a:pt x="1967" y="2606"/>
                    <a:pt x="2273" y="2577"/>
                    <a:pt x="2522" y="2553"/>
                  </a:cubicBezTo>
                  <a:cubicBezTo>
                    <a:pt x="2604" y="2546"/>
                    <a:pt x="2687" y="2544"/>
                    <a:pt x="2770" y="2544"/>
                  </a:cubicBezTo>
                  <a:cubicBezTo>
                    <a:pt x="2999" y="2544"/>
                    <a:pt x="3234" y="2565"/>
                    <a:pt x="3456" y="2599"/>
                  </a:cubicBezTo>
                  <a:cubicBezTo>
                    <a:pt x="3596" y="2646"/>
                    <a:pt x="3690" y="2786"/>
                    <a:pt x="3666" y="2950"/>
                  </a:cubicBezTo>
                  <a:cubicBezTo>
                    <a:pt x="3666" y="2973"/>
                    <a:pt x="3666" y="2996"/>
                    <a:pt x="3666" y="3020"/>
                  </a:cubicBezTo>
                  <a:cubicBezTo>
                    <a:pt x="3456" y="3066"/>
                    <a:pt x="3246" y="3160"/>
                    <a:pt x="3083" y="3300"/>
                  </a:cubicBezTo>
                  <a:cubicBezTo>
                    <a:pt x="3386" y="3323"/>
                    <a:pt x="3690" y="3370"/>
                    <a:pt x="3970" y="3487"/>
                  </a:cubicBezTo>
                  <a:cubicBezTo>
                    <a:pt x="4519" y="3778"/>
                    <a:pt x="4920" y="3880"/>
                    <a:pt x="5244" y="3880"/>
                  </a:cubicBezTo>
                  <a:cubicBezTo>
                    <a:pt x="5994" y="3880"/>
                    <a:pt x="6328" y="3332"/>
                    <a:pt x="7127" y="3332"/>
                  </a:cubicBezTo>
                  <a:cubicBezTo>
                    <a:pt x="7199" y="3332"/>
                    <a:pt x="7275" y="3337"/>
                    <a:pt x="7355" y="3347"/>
                  </a:cubicBezTo>
                  <a:lnTo>
                    <a:pt x="7449" y="3347"/>
                  </a:lnTo>
                  <a:cubicBezTo>
                    <a:pt x="7507" y="3358"/>
                    <a:pt x="7571" y="3364"/>
                    <a:pt x="7639" y="3364"/>
                  </a:cubicBezTo>
                  <a:cubicBezTo>
                    <a:pt x="7706" y="3364"/>
                    <a:pt x="7776" y="3358"/>
                    <a:pt x="7846" y="3347"/>
                  </a:cubicBezTo>
                  <a:cubicBezTo>
                    <a:pt x="8243" y="3347"/>
                    <a:pt x="8196" y="2763"/>
                    <a:pt x="7822" y="2763"/>
                  </a:cubicBezTo>
                  <a:cubicBezTo>
                    <a:pt x="7791" y="2771"/>
                    <a:pt x="7760" y="2773"/>
                    <a:pt x="7730" y="2773"/>
                  </a:cubicBezTo>
                  <a:cubicBezTo>
                    <a:pt x="7669" y="2773"/>
                    <a:pt x="7612" y="2763"/>
                    <a:pt x="7566" y="2763"/>
                  </a:cubicBezTo>
                  <a:cubicBezTo>
                    <a:pt x="7262" y="2646"/>
                    <a:pt x="6865" y="1665"/>
                    <a:pt x="8476" y="848"/>
                  </a:cubicBezTo>
                  <a:cubicBezTo>
                    <a:pt x="8663" y="778"/>
                    <a:pt x="8826" y="661"/>
                    <a:pt x="9013" y="568"/>
                  </a:cubicBezTo>
                  <a:cubicBezTo>
                    <a:pt x="9318" y="426"/>
                    <a:pt x="9181" y="1"/>
                    <a:pt x="8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7"/>
            <p:cNvSpPr/>
            <p:nvPr/>
          </p:nvSpPr>
          <p:spPr>
            <a:xfrm>
              <a:off x="4177425" y="557400"/>
              <a:ext cx="175725" cy="69425"/>
            </a:xfrm>
            <a:custGeom>
              <a:avLst/>
              <a:gdLst/>
              <a:ahLst/>
              <a:cxnLst/>
              <a:rect l="l" t="t" r="r" b="b"/>
              <a:pathLst>
                <a:path w="7029" h="2777" extrusionOk="0">
                  <a:moveTo>
                    <a:pt x="7028" y="0"/>
                  </a:moveTo>
                  <a:lnTo>
                    <a:pt x="7028" y="0"/>
                  </a:lnTo>
                  <a:cubicBezTo>
                    <a:pt x="6585" y="374"/>
                    <a:pt x="6048" y="608"/>
                    <a:pt x="5488" y="654"/>
                  </a:cubicBezTo>
                  <a:cubicBezTo>
                    <a:pt x="4834" y="701"/>
                    <a:pt x="4227" y="911"/>
                    <a:pt x="3713" y="1308"/>
                  </a:cubicBezTo>
                  <a:cubicBezTo>
                    <a:pt x="3620" y="1378"/>
                    <a:pt x="3503" y="1425"/>
                    <a:pt x="3410" y="1471"/>
                  </a:cubicBezTo>
                  <a:cubicBezTo>
                    <a:pt x="3363" y="1483"/>
                    <a:pt x="3322" y="1489"/>
                    <a:pt x="3284" y="1489"/>
                  </a:cubicBezTo>
                  <a:cubicBezTo>
                    <a:pt x="3246" y="1489"/>
                    <a:pt x="3211" y="1483"/>
                    <a:pt x="3176" y="1471"/>
                  </a:cubicBezTo>
                  <a:cubicBezTo>
                    <a:pt x="2817" y="1319"/>
                    <a:pt x="2425" y="1241"/>
                    <a:pt x="2034" y="1241"/>
                  </a:cubicBezTo>
                  <a:cubicBezTo>
                    <a:pt x="1765" y="1241"/>
                    <a:pt x="1496" y="1278"/>
                    <a:pt x="1238" y="1355"/>
                  </a:cubicBezTo>
                  <a:cubicBezTo>
                    <a:pt x="1168" y="1359"/>
                    <a:pt x="1098" y="1360"/>
                    <a:pt x="1028" y="1360"/>
                  </a:cubicBezTo>
                  <a:cubicBezTo>
                    <a:pt x="678" y="1360"/>
                    <a:pt x="331" y="1312"/>
                    <a:pt x="1" y="1215"/>
                  </a:cubicBezTo>
                  <a:lnTo>
                    <a:pt x="1" y="1215"/>
                  </a:lnTo>
                  <a:cubicBezTo>
                    <a:pt x="304" y="1682"/>
                    <a:pt x="1075" y="1728"/>
                    <a:pt x="1542" y="1728"/>
                  </a:cubicBezTo>
                  <a:cubicBezTo>
                    <a:pt x="1798" y="1728"/>
                    <a:pt x="2055" y="1798"/>
                    <a:pt x="2312" y="1915"/>
                  </a:cubicBezTo>
                  <a:cubicBezTo>
                    <a:pt x="2242" y="1962"/>
                    <a:pt x="2219" y="2032"/>
                    <a:pt x="2195" y="2102"/>
                  </a:cubicBezTo>
                  <a:cubicBezTo>
                    <a:pt x="2079" y="2125"/>
                    <a:pt x="1939" y="2172"/>
                    <a:pt x="1822" y="2242"/>
                  </a:cubicBezTo>
                  <a:cubicBezTo>
                    <a:pt x="2009" y="2265"/>
                    <a:pt x="2195" y="2335"/>
                    <a:pt x="2359" y="2405"/>
                  </a:cubicBezTo>
                  <a:cubicBezTo>
                    <a:pt x="2742" y="2691"/>
                    <a:pt x="3015" y="2777"/>
                    <a:pt x="3242" y="2777"/>
                  </a:cubicBezTo>
                  <a:cubicBezTo>
                    <a:pt x="3587" y="2777"/>
                    <a:pt x="3831" y="2580"/>
                    <a:pt x="4204" y="2580"/>
                  </a:cubicBezTo>
                  <a:cubicBezTo>
                    <a:pt x="4289" y="2580"/>
                    <a:pt x="4382" y="2590"/>
                    <a:pt x="4484" y="2615"/>
                  </a:cubicBezTo>
                  <a:lnTo>
                    <a:pt x="4530" y="2615"/>
                  </a:lnTo>
                  <a:cubicBezTo>
                    <a:pt x="4638" y="2645"/>
                    <a:pt x="4749" y="2660"/>
                    <a:pt x="4860" y="2660"/>
                  </a:cubicBezTo>
                  <a:cubicBezTo>
                    <a:pt x="5181" y="2660"/>
                    <a:pt x="5501" y="2538"/>
                    <a:pt x="5744" y="2312"/>
                  </a:cubicBezTo>
                  <a:lnTo>
                    <a:pt x="5744" y="2312"/>
                  </a:lnTo>
                  <a:cubicBezTo>
                    <a:pt x="5651" y="2318"/>
                    <a:pt x="5559" y="2321"/>
                    <a:pt x="5468" y="2321"/>
                  </a:cubicBezTo>
                  <a:cubicBezTo>
                    <a:pt x="5194" y="2321"/>
                    <a:pt x="4927" y="2294"/>
                    <a:pt x="4647" y="2242"/>
                  </a:cubicBezTo>
                  <a:cubicBezTo>
                    <a:pt x="4460" y="2172"/>
                    <a:pt x="4297" y="1518"/>
                    <a:pt x="5371" y="1145"/>
                  </a:cubicBezTo>
                  <a:cubicBezTo>
                    <a:pt x="6001" y="911"/>
                    <a:pt x="6585" y="514"/>
                    <a:pt x="7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7"/>
            <p:cNvSpPr/>
            <p:nvPr/>
          </p:nvSpPr>
          <p:spPr>
            <a:xfrm>
              <a:off x="2947575" y="684000"/>
              <a:ext cx="224575" cy="109900"/>
            </a:xfrm>
            <a:custGeom>
              <a:avLst/>
              <a:gdLst/>
              <a:ahLst/>
              <a:cxnLst/>
              <a:rect l="l" t="t" r="r" b="b"/>
              <a:pathLst>
                <a:path w="8983" h="4396" extrusionOk="0">
                  <a:moveTo>
                    <a:pt x="8562" y="0"/>
                  </a:moveTo>
                  <a:cubicBezTo>
                    <a:pt x="8512" y="0"/>
                    <a:pt x="8459" y="15"/>
                    <a:pt x="8405" y="50"/>
                  </a:cubicBezTo>
                  <a:cubicBezTo>
                    <a:pt x="8359" y="73"/>
                    <a:pt x="8265" y="96"/>
                    <a:pt x="8219" y="143"/>
                  </a:cubicBezTo>
                  <a:cubicBezTo>
                    <a:pt x="7238" y="470"/>
                    <a:pt x="6374" y="1077"/>
                    <a:pt x="5744" y="1871"/>
                  </a:cubicBezTo>
                  <a:cubicBezTo>
                    <a:pt x="5627" y="2058"/>
                    <a:pt x="5464" y="2221"/>
                    <a:pt x="5277" y="2338"/>
                  </a:cubicBezTo>
                  <a:cubicBezTo>
                    <a:pt x="5225" y="2372"/>
                    <a:pt x="5174" y="2394"/>
                    <a:pt x="5123" y="2394"/>
                  </a:cubicBezTo>
                  <a:cubicBezTo>
                    <a:pt x="5104" y="2394"/>
                    <a:pt x="5085" y="2391"/>
                    <a:pt x="5067" y="2385"/>
                  </a:cubicBezTo>
                  <a:cubicBezTo>
                    <a:pt x="4852" y="2357"/>
                    <a:pt x="4636" y="2343"/>
                    <a:pt x="4421" y="2343"/>
                  </a:cubicBezTo>
                  <a:cubicBezTo>
                    <a:pt x="3560" y="2343"/>
                    <a:pt x="2708" y="2567"/>
                    <a:pt x="1961" y="3015"/>
                  </a:cubicBezTo>
                  <a:cubicBezTo>
                    <a:pt x="1464" y="3291"/>
                    <a:pt x="529" y="3321"/>
                    <a:pt x="158" y="3321"/>
                  </a:cubicBezTo>
                  <a:cubicBezTo>
                    <a:pt x="59" y="3321"/>
                    <a:pt x="0" y="3318"/>
                    <a:pt x="0" y="3318"/>
                  </a:cubicBezTo>
                  <a:lnTo>
                    <a:pt x="0" y="3318"/>
                  </a:lnTo>
                  <a:cubicBezTo>
                    <a:pt x="305" y="3592"/>
                    <a:pt x="714" y="3681"/>
                    <a:pt x="1138" y="3681"/>
                  </a:cubicBezTo>
                  <a:cubicBezTo>
                    <a:pt x="1655" y="3681"/>
                    <a:pt x="2194" y="3548"/>
                    <a:pt x="2592" y="3459"/>
                  </a:cubicBezTo>
                  <a:cubicBezTo>
                    <a:pt x="2802" y="3406"/>
                    <a:pt x="3038" y="3380"/>
                    <a:pt x="3271" y="3380"/>
                  </a:cubicBezTo>
                  <a:cubicBezTo>
                    <a:pt x="3349" y="3380"/>
                    <a:pt x="3426" y="3383"/>
                    <a:pt x="3502" y="3389"/>
                  </a:cubicBezTo>
                  <a:cubicBezTo>
                    <a:pt x="3642" y="3389"/>
                    <a:pt x="3759" y="3529"/>
                    <a:pt x="3759" y="3669"/>
                  </a:cubicBezTo>
                  <a:cubicBezTo>
                    <a:pt x="3759" y="3692"/>
                    <a:pt x="3759" y="3739"/>
                    <a:pt x="3759" y="3762"/>
                  </a:cubicBezTo>
                  <a:cubicBezTo>
                    <a:pt x="3572" y="3785"/>
                    <a:pt x="3245" y="4112"/>
                    <a:pt x="3245" y="4112"/>
                  </a:cubicBezTo>
                  <a:cubicBezTo>
                    <a:pt x="3345" y="4096"/>
                    <a:pt x="3447" y="4088"/>
                    <a:pt x="3551" y="4088"/>
                  </a:cubicBezTo>
                  <a:cubicBezTo>
                    <a:pt x="3741" y="4088"/>
                    <a:pt x="3937" y="4114"/>
                    <a:pt x="4133" y="4159"/>
                  </a:cubicBezTo>
                  <a:cubicBezTo>
                    <a:pt x="4587" y="4329"/>
                    <a:pt x="4937" y="4396"/>
                    <a:pt x="5222" y="4396"/>
                  </a:cubicBezTo>
                  <a:cubicBezTo>
                    <a:pt x="6226" y="4396"/>
                    <a:pt x="6417" y="3570"/>
                    <a:pt x="7471" y="3552"/>
                  </a:cubicBezTo>
                  <a:lnTo>
                    <a:pt x="7542" y="3552"/>
                  </a:lnTo>
                  <a:cubicBezTo>
                    <a:pt x="7682" y="3552"/>
                    <a:pt x="7822" y="3529"/>
                    <a:pt x="7938" y="3505"/>
                  </a:cubicBezTo>
                  <a:cubicBezTo>
                    <a:pt x="8313" y="3439"/>
                    <a:pt x="8230" y="2916"/>
                    <a:pt x="7906" y="2916"/>
                  </a:cubicBezTo>
                  <a:cubicBezTo>
                    <a:pt x="7886" y="2916"/>
                    <a:pt x="7866" y="2918"/>
                    <a:pt x="7845" y="2922"/>
                  </a:cubicBezTo>
                  <a:cubicBezTo>
                    <a:pt x="7798" y="2933"/>
                    <a:pt x="7752" y="2939"/>
                    <a:pt x="7708" y="2939"/>
                  </a:cubicBezTo>
                  <a:cubicBezTo>
                    <a:pt x="7664" y="2939"/>
                    <a:pt x="7623" y="2933"/>
                    <a:pt x="7588" y="2922"/>
                  </a:cubicBezTo>
                  <a:cubicBezTo>
                    <a:pt x="7261" y="2875"/>
                    <a:pt x="6724" y="1964"/>
                    <a:pt x="8219" y="937"/>
                  </a:cubicBezTo>
                  <a:cubicBezTo>
                    <a:pt x="8382" y="820"/>
                    <a:pt x="8546" y="680"/>
                    <a:pt x="8709" y="563"/>
                  </a:cubicBezTo>
                  <a:cubicBezTo>
                    <a:pt x="8982" y="388"/>
                    <a:pt x="8815" y="0"/>
                    <a:pt x="8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7"/>
            <p:cNvSpPr/>
            <p:nvPr/>
          </p:nvSpPr>
          <p:spPr>
            <a:xfrm>
              <a:off x="2250625" y="703325"/>
              <a:ext cx="186800" cy="89275"/>
            </a:xfrm>
            <a:custGeom>
              <a:avLst/>
              <a:gdLst/>
              <a:ahLst/>
              <a:cxnLst/>
              <a:rect l="l" t="t" r="r" b="b"/>
              <a:pathLst>
                <a:path w="7472" h="3571" extrusionOk="0">
                  <a:moveTo>
                    <a:pt x="7472" y="1"/>
                  </a:moveTo>
                  <a:lnTo>
                    <a:pt x="7472" y="1"/>
                  </a:lnTo>
                  <a:cubicBezTo>
                    <a:pt x="7075" y="467"/>
                    <a:pt x="6514" y="794"/>
                    <a:pt x="5907" y="958"/>
                  </a:cubicBezTo>
                  <a:cubicBezTo>
                    <a:pt x="5207" y="1075"/>
                    <a:pt x="4553" y="1401"/>
                    <a:pt x="4040" y="1892"/>
                  </a:cubicBezTo>
                  <a:cubicBezTo>
                    <a:pt x="3946" y="1985"/>
                    <a:pt x="3829" y="2078"/>
                    <a:pt x="3713" y="2149"/>
                  </a:cubicBezTo>
                  <a:cubicBezTo>
                    <a:pt x="3663" y="2165"/>
                    <a:pt x="3614" y="2182"/>
                    <a:pt x="3564" y="2182"/>
                  </a:cubicBezTo>
                  <a:cubicBezTo>
                    <a:pt x="3544" y="2182"/>
                    <a:pt x="3523" y="2179"/>
                    <a:pt x="3503" y="2172"/>
                  </a:cubicBezTo>
                  <a:cubicBezTo>
                    <a:pt x="3206" y="2086"/>
                    <a:pt x="2906" y="2043"/>
                    <a:pt x="2609" y="2043"/>
                  </a:cubicBezTo>
                  <a:cubicBezTo>
                    <a:pt x="2179" y="2043"/>
                    <a:pt x="1755" y="2133"/>
                    <a:pt x="1355" y="2312"/>
                  </a:cubicBezTo>
                  <a:cubicBezTo>
                    <a:pt x="1199" y="2359"/>
                    <a:pt x="997" y="2374"/>
                    <a:pt x="796" y="2374"/>
                  </a:cubicBezTo>
                  <a:cubicBezTo>
                    <a:pt x="395" y="2374"/>
                    <a:pt x="0" y="2312"/>
                    <a:pt x="0" y="2312"/>
                  </a:cubicBezTo>
                  <a:lnTo>
                    <a:pt x="0" y="2312"/>
                  </a:lnTo>
                  <a:cubicBezTo>
                    <a:pt x="252" y="2609"/>
                    <a:pt x="684" y="2679"/>
                    <a:pt x="1096" y="2679"/>
                  </a:cubicBezTo>
                  <a:cubicBezTo>
                    <a:pt x="1333" y="2679"/>
                    <a:pt x="1564" y="2656"/>
                    <a:pt x="1751" y="2639"/>
                  </a:cubicBezTo>
                  <a:cubicBezTo>
                    <a:pt x="1800" y="2635"/>
                    <a:pt x="1848" y="2633"/>
                    <a:pt x="1897" y="2633"/>
                  </a:cubicBezTo>
                  <a:cubicBezTo>
                    <a:pt x="2135" y="2633"/>
                    <a:pt x="2383" y="2678"/>
                    <a:pt x="2615" y="2756"/>
                  </a:cubicBezTo>
                  <a:cubicBezTo>
                    <a:pt x="2545" y="2826"/>
                    <a:pt x="2522" y="2896"/>
                    <a:pt x="2522" y="2966"/>
                  </a:cubicBezTo>
                  <a:cubicBezTo>
                    <a:pt x="2382" y="3012"/>
                    <a:pt x="2242" y="3082"/>
                    <a:pt x="2125" y="3176"/>
                  </a:cubicBezTo>
                  <a:cubicBezTo>
                    <a:pt x="2335" y="3176"/>
                    <a:pt x="2545" y="3223"/>
                    <a:pt x="2732" y="3293"/>
                  </a:cubicBezTo>
                  <a:cubicBezTo>
                    <a:pt x="3111" y="3498"/>
                    <a:pt x="3387" y="3570"/>
                    <a:pt x="3610" y="3570"/>
                  </a:cubicBezTo>
                  <a:cubicBezTo>
                    <a:pt x="4125" y="3570"/>
                    <a:pt x="4358" y="3189"/>
                    <a:pt x="4907" y="3189"/>
                  </a:cubicBezTo>
                  <a:cubicBezTo>
                    <a:pt x="4958" y="3189"/>
                    <a:pt x="5011" y="3192"/>
                    <a:pt x="5067" y="3199"/>
                  </a:cubicBezTo>
                  <a:lnTo>
                    <a:pt x="5137" y="3199"/>
                  </a:lnTo>
                  <a:cubicBezTo>
                    <a:pt x="5202" y="3209"/>
                    <a:pt x="5267" y="3214"/>
                    <a:pt x="5333" y="3214"/>
                  </a:cubicBezTo>
                  <a:cubicBezTo>
                    <a:pt x="5737" y="3214"/>
                    <a:pt x="6140" y="3031"/>
                    <a:pt x="6421" y="2709"/>
                  </a:cubicBezTo>
                  <a:lnTo>
                    <a:pt x="6421" y="2709"/>
                  </a:lnTo>
                  <a:cubicBezTo>
                    <a:pt x="6123" y="2761"/>
                    <a:pt x="5813" y="2788"/>
                    <a:pt x="5508" y="2788"/>
                  </a:cubicBezTo>
                  <a:cubicBezTo>
                    <a:pt x="5407" y="2788"/>
                    <a:pt x="5306" y="2785"/>
                    <a:pt x="5207" y="2779"/>
                  </a:cubicBezTo>
                  <a:cubicBezTo>
                    <a:pt x="4997" y="2709"/>
                    <a:pt x="4717" y="2032"/>
                    <a:pt x="5837" y="1471"/>
                  </a:cubicBezTo>
                  <a:cubicBezTo>
                    <a:pt x="6514" y="1145"/>
                    <a:pt x="7075" y="631"/>
                    <a:pt x="7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7"/>
            <p:cNvSpPr/>
            <p:nvPr/>
          </p:nvSpPr>
          <p:spPr>
            <a:xfrm>
              <a:off x="2651625" y="412050"/>
              <a:ext cx="175125" cy="69875"/>
            </a:xfrm>
            <a:custGeom>
              <a:avLst/>
              <a:gdLst/>
              <a:ahLst/>
              <a:cxnLst/>
              <a:rect l="l" t="t" r="r" b="b"/>
              <a:pathLst>
                <a:path w="7005" h="2795" extrusionOk="0">
                  <a:moveTo>
                    <a:pt x="7005" y="1"/>
                  </a:moveTo>
                  <a:lnTo>
                    <a:pt x="7005" y="1"/>
                  </a:lnTo>
                  <a:cubicBezTo>
                    <a:pt x="6585" y="374"/>
                    <a:pt x="6048" y="631"/>
                    <a:pt x="5487" y="678"/>
                  </a:cubicBezTo>
                  <a:cubicBezTo>
                    <a:pt x="4834" y="725"/>
                    <a:pt x="4227" y="935"/>
                    <a:pt x="3713" y="1308"/>
                  </a:cubicBezTo>
                  <a:cubicBezTo>
                    <a:pt x="3620" y="1378"/>
                    <a:pt x="3503" y="1448"/>
                    <a:pt x="3386" y="1495"/>
                  </a:cubicBezTo>
                  <a:cubicBezTo>
                    <a:pt x="3351" y="1507"/>
                    <a:pt x="3316" y="1513"/>
                    <a:pt x="3278" y="1513"/>
                  </a:cubicBezTo>
                  <a:cubicBezTo>
                    <a:pt x="3240" y="1513"/>
                    <a:pt x="3199" y="1507"/>
                    <a:pt x="3153" y="1495"/>
                  </a:cubicBezTo>
                  <a:cubicBezTo>
                    <a:pt x="2793" y="1343"/>
                    <a:pt x="2410" y="1265"/>
                    <a:pt x="2026" y="1265"/>
                  </a:cubicBezTo>
                  <a:cubicBezTo>
                    <a:pt x="1761" y="1265"/>
                    <a:pt x="1495" y="1302"/>
                    <a:pt x="1238" y="1378"/>
                  </a:cubicBezTo>
                  <a:cubicBezTo>
                    <a:pt x="1170" y="1382"/>
                    <a:pt x="1102" y="1384"/>
                    <a:pt x="1033" y="1384"/>
                  </a:cubicBezTo>
                  <a:cubicBezTo>
                    <a:pt x="682" y="1384"/>
                    <a:pt x="333" y="1332"/>
                    <a:pt x="1" y="1215"/>
                  </a:cubicBezTo>
                  <a:lnTo>
                    <a:pt x="1" y="1215"/>
                  </a:lnTo>
                  <a:cubicBezTo>
                    <a:pt x="304" y="1705"/>
                    <a:pt x="1075" y="1729"/>
                    <a:pt x="1542" y="1752"/>
                  </a:cubicBezTo>
                  <a:cubicBezTo>
                    <a:pt x="1798" y="1752"/>
                    <a:pt x="2055" y="1822"/>
                    <a:pt x="2289" y="1939"/>
                  </a:cubicBezTo>
                  <a:cubicBezTo>
                    <a:pt x="2242" y="1985"/>
                    <a:pt x="2195" y="2055"/>
                    <a:pt x="2195" y="2125"/>
                  </a:cubicBezTo>
                  <a:cubicBezTo>
                    <a:pt x="2055" y="2149"/>
                    <a:pt x="1938" y="2172"/>
                    <a:pt x="1822" y="2242"/>
                  </a:cubicBezTo>
                  <a:cubicBezTo>
                    <a:pt x="2008" y="2289"/>
                    <a:pt x="2195" y="2336"/>
                    <a:pt x="2359" y="2429"/>
                  </a:cubicBezTo>
                  <a:cubicBezTo>
                    <a:pt x="2734" y="2709"/>
                    <a:pt x="3003" y="2794"/>
                    <a:pt x="3227" y="2794"/>
                  </a:cubicBezTo>
                  <a:cubicBezTo>
                    <a:pt x="3580" y="2794"/>
                    <a:pt x="3822" y="2581"/>
                    <a:pt x="4195" y="2581"/>
                  </a:cubicBezTo>
                  <a:cubicBezTo>
                    <a:pt x="4276" y="2581"/>
                    <a:pt x="4364" y="2591"/>
                    <a:pt x="4460" y="2616"/>
                  </a:cubicBezTo>
                  <a:lnTo>
                    <a:pt x="4507" y="2616"/>
                  </a:lnTo>
                  <a:cubicBezTo>
                    <a:pt x="4633" y="2656"/>
                    <a:pt x="4760" y="2675"/>
                    <a:pt x="4886" y="2675"/>
                  </a:cubicBezTo>
                  <a:cubicBezTo>
                    <a:pt x="5204" y="2675"/>
                    <a:pt x="5510" y="2553"/>
                    <a:pt x="5744" y="2336"/>
                  </a:cubicBezTo>
                  <a:lnTo>
                    <a:pt x="5744" y="2336"/>
                  </a:lnTo>
                  <a:cubicBezTo>
                    <a:pt x="5651" y="2341"/>
                    <a:pt x="5557" y="2344"/>
                    <a:pt x="5464" y="2344"/>
                  </a:cubicBezTo>
                  <a:cubicBezTo>
                    <a:pt x="5185" y="2344"/>
                    <a:pt x="4909" y="2318"/>
                    <a:pt x="4647" y="2266"/>
                  </a:cubicBezTo>
                  <a:cubicBezTo>
                    <a:pt x="4460" y="2172"/>
                    <a:pt x="4297" y="1542"/>
                    <a:pt x="5371" y="1168"/>
                  </a:cubicBezTo>
                  <a:cubicBezTo>
                    <a:pt x="6001" y="935"/>
                    <a:pt x="6585" y="538"/>
                    <a:pt x="7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7"/>
            <p:cNvSpPr/>
            <p:nvPr/>
          </p:nvSpPr>
          <p:spPr>
            <a:xfrm>
              <a:off x="3349150" y="399575"/>
              <a:ext cx="136625" cy="83950"/>
            </a:xfrm>
            <a:custGeom>
              <a:avLst/>
              <a:gdLst/>
              <a:ahLst/>
              <a:cxnLst/>
              <a:rect l="l" t="t" r="r" b="b"/>
              <a:pathLst>
                <a:path w="5465" h="3358" extrusionOk="0">
                  <a:moveTo>
                    <a:pt x="2400" y="1"/>
                  </a:moveTo>
                  <a:cubicBezTo>
                    <a:pt x="1575" y="1"/>
                    <a:pt x="468" y="593"/>
                    <a:pt x="468" y="593"/>
                  </a:cubicBezTo>
                  <a:cubicBezTo>
                    <a:pt x="468" y="593"/>
                    <a:pt x="623" y="561"/>
                    <a:pt x="770" y="561"/>
                  </a:cubicBezTo>
                  <a:cubicBezTo>
                    <a:pt x="902" y="561"/>
                    <a:pt x="1028" y="587"/>
                    <a:pt x="1028" y="687"/>
                  </a:cubicBezTo>
                  <a:cubicBezTo>
                    <a:pt x="1028" y="873"/>
                    <a:pt x="1" y="1667"/>
                    <a:pt x="164" y="3068"/>
                  </a:cubicBezTo>
                  <a:cubicBezTo>
                    <a:pt x="152" y="3258"/>
                    <a:pt x="297" y="3357"/>
                    <a:pt x="445" y="3357"/>
                  </a:cubicBezTo>
                  <a:cubicBezTo>
                    <a:pt x="589" y="3357"/>
                    <a:pt x="736" y="3264"/>
                    <a:pt x="748" y="3068"/>
                  </a:cubicBezTo>
                  <a:cubicBezTo>
                    <a:pt x="841" y="2578"/>
                    <a:pt x="1075" y="2111"/>
                    <a:pt x="1425" y="1714"/>
                  </a:cubicBezTo>
                  <a:cubicBezTo>
                    <a:pt x="1588" y="1527"/>
                    <a:pt x="1798" y="1364"/>
                    <a:pt x="2032" y="1224"/>
                  </a:cubicBezTo>
                  <a:cubicBezTo>
                    <a:pt x="2079" y="1200"/>
                    <a:pt x="2125" y="1189"/>
                    <a:pt x="2172" y="1189"/>
                  </a:cubicBezTo>
                  <a:cubicBezTo>
                    <a:pt x="2219" y="1189"/>
                    <a:pt x="2265" y="1200"/>
                    <a:pt x="2312" y="1224"/>
                  </a:cubicBezTo>
                  <a:cubicBezTo>
                    <a:pt x="2569" y="1364"/>
                    <a:pt x="2849" y="1410"/>
                    <a:pt x="3129" y="1410"/>
                  </a:cubicBezTo>
                  <a:cubicBezTo>
                    <a:pt x="3199" y="1387"/>
                    <a:pt x="3269" y="1364"/>
                    <a:pt x="3363" y="1364"/>
                  </a:cubicBezTo>
                  <a:cubicBezTo>
                    <a:pt x="3394" y="1348"/>
                    <a:pt x="3430" y="1340"/>
                    <a:pt x="3467" y="1340"/>
                  </a:cubicBezTo>
                  <a:cubicBezTo>
                    <a:pt x="3542" y="1340"/>
                    <a:pt x="3620" y="1371"/>
                    <a:pt x="3666" y="1434"/>
                  </a:cubicBezTo>
                  <a:cubicBezTo>
                    <a:pt x="4017" y="1807"/>
                    <a:pt x="4437" y="2111"/>
                    <a:pt x="4927" y="2298"/>
                  </a:cubicBezTo>
                  <a:cubicBezTo>
                    <a:pt x="4971" y="2320"/>
                    <a:pt x="5016" y="2330"/>
                    <a:pt x="5058" y="2330"/>
                  </a:cubicBezTo>
                  <a:cubicBezTo>
                    <a:pt x="5284" y="2330"/>
                    <a:pt x="5454" y="2050"/>
                    <a:pt x="5277" y="1854"/>
                  </a:cubicBezTo>
                  <a:cubicBezTo>
                    <a:pt x="5091" y="1597"/>
                    <a:pt x="4904" y="1364"/>
                    <a:pt x="4717" y="1130"/>
                  </a:cubicBezTo>
                  <a:cubicBezTo>
                    <a:pt x="4577" y="990"/>
                    <a:pt x="4624" y="733"/>
                    <a:pt x="4810" y="663"/>
                  </a:cubicBezTo>
                  <a:cubicBezTo>
                    <a:pt x="5044" y="546"/>
                    <a:pt x="5277" y="383"/>
                    <a:pt x="5464" y="173"/>
                  </a:cubicBezTo>
                  <a:lnTo>
                    <a:pt x="5464" y="173"/>
                  </a:lnTo>
                  <a:cubicBezTo>
                    <a:pt x="5464" y="173"/>
                    <a:pt x="4768" y="299"/>
                    <a:pt x="4057" y="299"/>
                  </a:cubicBezTo>
                  <a:cubicBezTo>
                    <a:pt x="3625" y="299"/>
                    <a:pt x="3187" y="253"/>
                    <a:pt x="2896" y="103"/>
                  </a:cubicBezTo>
                  <a:cubicBezTo>
                    <a:pt x="2755" y="30"/>
                    <a:pt x="2584" y="1"/>
                    <a:pt x="2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7"/>
            <p:cNvSpPr/>
            <p:nvPr/>
          </p:nvSpPr>
          <p:spPr>
            <a:xfrm>
              <a:off x="3145450" y="1012525"/>
              <a:ext cx="136600" cy="83300"/>
            </a:xfrm>
            <a:custGeom>
              <a:avLst/>
              <a:gdLst/>
              <a:ahLst/>
              <a:cxnLst/>
              <a:rect l="l" t="t" r="r" b="b"/>
              <a:pathLst>
                <a:path w="5464" h="3332" extrusionOk="0">
                  <a:moveTo>
                    <a:pt x="2411" y="0"/>
                  </a:moveTo>
                  <a:cubicBezTo>
                    <a:pt x="1585" y="0"/>
                    <a:pt x="467" y="614"/>
                    <a:pt x="467" y="614"/>
                  </a:cubicBezTo>
                  <a:cubicBezTo>
                    <a:pt x="467" y="614"/>
                    <a:pt x="634" y="572"/>
                    <a:pt x="785" y="572"/>
                  </a:cubicBezTo>
                  <a:cubicBezTo>
                    <a:pt x="912" y="572"/>
                    <a:pt x="1027" y="601"/>
                    <a:pt x="1027" y="707"/>
                  </a:cubicBezTo>
                  <a:cubicBezTo>
                    <a:pt x="1027" y="871"/>
                    <a:pt x="0" y="1665"/>
                    <a:pt x="187" y="3042"/>
                  </a:cubicBezTo>
                  <a:cubicBezTo>
                    <a:pt x="175" y="3232"/>
                    <a:pt x="320" y="3331"/>
                    <a:pt x="468" y="3331"/>
                  </a:cubicBezTo>
                  <a:cubicBezTo>
                    <a:pt x="612" y="3331"/>
                    <a:pt x="759" y="3238"/>
                    <a:pt x="771" y="3042"/>
                  </a:cubicBezTo>
                  <a:cubicBezTo>
                    <a:pt x="864" y="2552"/>
                    <a:pt x="1097" y="2108"/>
                    <a:pt x="1424" y="1735"/>
                  </a:cubicBezTo>
                  <a:cubicBezTo>
                    <a:pt x="1611" y="1525"/>
                    <a:pt x="1821" y="1361"/>
                    <a:pt x="2055" y="1221"/>
                  </a:cubicBezTo>
                  <a:cubicBezTo>
                    <a:pt x="2090" y="1198"/>
                    <a:pt x="2136" y="1186"/>
                    <a:pt x="2183" y="1186"/>
                  </a:cubicBezTo>
                  <a:cubicBezTo>
                    <a:pt x="2230" y="1186"/>
                    <a:pt x="2277" y="1198"/>
                    <a:pt x="2312" y="1221"/>
                  </a:cubicBezTo>
                  <a:cubicBezTo>
                    <a:pt x="2568" y="1361"/>
                    <a:pt x="2849" y="1408"/>
                    <a:pt x="3129" y="1408"/>
                  </a:cubicBezTo>
                  <a:cubicBezTo>
                    <a:pt x="3199" y="1385"/>
                    <a:pt x="3292" y="1385"/>
                    <a:pt x="3362" y="1361"/>
                  </a:cubicBezTo>
                  <a:cubicBezTo>
                    <a:pt x="3393" y="1346"/>
                    <a:pt x="3430" y="1338"/>
                    <a:pt x="3467" y="1338"/>
                  </a:cubicBezTo>
                  <a:cubicBezTo>
                    <a:pt x="3541" y="1338"/>
                    <a:pt x="3619" y="1369"/>
                    <a:pt x="3666" y="1431"/>
                  </a:cubicBezTo>
                  <a:cubicBezTo>
                    <a:pt x="4016" y="1805"/>
                    <a:pt x="4436" y="2108"/>
                    <a:pt x="4927" y="2295"/>
                  </a:cubicBezTo>
                  <a:cubicBezTo>
                    <a:pt x="4971" y="2317"/>
                    <a:pt x="5015" y="2327"/>
                    <a:pt x="5056" y="2327"/>
                  </a:cubicBezTo>
                  <a:cubicBezTo>
                    <a:pt x="5277" y="2327"/>
                    <a:pt x="5434" y="2048"/>
                    <a:pt x="5277" y="1852"/>
                  </a:cubicBezTo>
                  <a:cubicBezTo>
                    <a:pt x="5090" y="1595"/>
                    <a:pt x="4903" y="1361"/>
                    <a:pt x="4716" y="1128"/>
                  </a:cubicBezTo>
                  <a:cubicBezTo>
                    <a:pt x="4576" y="988"/>
                    <a:pt x="4623" y="754"/>
                    <a:pt x="4810" y="661"/>
                  </a:cubicBezTo>
                  <a:cubicBezTo>
                    <a:pt x="5043" y="544"/>
                    <a:pt x="5277" y="381"/>
                    <a:pt x="5464" y="194"/>
                  </a:cubicBezTo>
                  <a:lnTo>
                    <a:pt x="5464" y="194"/>
                  </a:lnTo>
                  <a:cubicBezTo>
                    <a:pt x="5463" y="194"/>
                    <a:pt x="4806" y="305"/>
                    <a:pt x="4116" y="305"/>
                  </a:cubicBezTo>
                  <a:cubicBezTo>
                    <a:pt x="3665" y="305"/>
                    <a:pt x="3200" y="257"/>
                    <a:pt x="2895" y="100"/>
                  </a:cubicBezTo>
                  <a:cubicBezTo>
                    <a:pt x="2757" y="29"/>
                    <a:pt x="2591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45"/>
          <p:cNvSpPr txBox="1">
            <a:spLocks noGrp="1"/>
          </p:cNvSpPr>
          <p:nvPr>
            <p:ph type="body" idx="1"/>
          </p:nvPr>
        </p:nvSpPr>
        <p:spPr>
          <a:xfrm>
            <a:off x="720000" y="1645294"/>
            <a:ext cx="5645550" cy="24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>
              <a:buSzPts val="1400"/>
            </a:pPr>
            <a:r>
              <a:rPr lang="es-ES"/>
              <a:t>¿Qué lenguajes hemos usado? ¿</a:t>
            </a:r>
            <a:r>
              <a:rPr lang="es-ES" err="1"/>
              <a:t>Frameworks</a:t>
            </a:r>
            <a:r>
              <a:rPr lang="es-ES"/>
              <a:t>?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s-ES"/>
              <a:t>Estructura del directorio.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s-ES"/>
              <a:t>¿Biomas?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s-ES"/>
              <a:t>Diseño del mapa.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s-ES"/>
              <a:t>Diseño de los tipos de biomas.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s"/>
              <a:t>Pila. Funcionamiento y uso.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endParaRPr lang="es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endParaRPr lang="es"/>
          </a:p>
        </p:txBody>
      </p:sp>
      <p:sp>
        <p:nvSpPr>
          <p:cNvPr id="881" name="Google Shape;881;p4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645550" cy="10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pasos hemos seguido?</a:t>
            </a:r>
            <a:endParaRPr/>
          </a:p>
        </p:txBody>
      </p:sp>
      <p:sp>
        <p:nvSpPr>
          <p:cNvPr id="882" name="Google Shape;882;p45"/>
          <p:cNvSpPr/>
          <p:nvPr/>
        </p:nvSpPr>
        <p:spPr>
          <a:xfrm>
            <a:off x="6365550" y="3312400"/>
            <a:ext cx="2778450" cy="1831100"/>
          </a:xfrm>
          <a:custGeom>
            <a:avLst/>
            <a:gdLst/>
            <a:ahLst/>
            <a:cxnLst/>
            <a:rect l="l" t="t" r="r" b="b"/>
            <a:pathLst>
              <a:path w="111138" h="73244" extrusionOk="0">
                <a:moveTo>
                  <a:pt x="111138" y="1"/>
                </a:moveTo>
                <a:lnTo>
                  <a:pt x="90124" y="13706"/>
                </a:lnTo>
                <a:lnTo>
                  <a:pt x="67080" y="14873"/>
                </a:lnTo>
                <a:lnTo>
                  <a:pt x="52487" y="30633"/>
                </a:lnTo>
                <a:lnTo>
                  <a:pt x="27388" y="43195"/>
                </a:lnTo>
                <a:lnTo>
                  <a:pt x="0" y="73244"/>
                </a:lnTo>
                <a:lnTo>
                  <a:pt x="111138" y="73244"/>
                </a:lnTo>
                <a:lnTo>
                  <a:pt x="111138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010;p74">
            <a:extLst>
              <a:ext uri="{FF2B5EF4-FFF2-40B4-BE49-F238E27FC236}">
                <a16:creationId xmlns:a16="http://schemas.microsoft.com/office/drawing/2014/main" id="{18C2F60C-A870-D411-E978-06AA01F13629}"/>
              </a:ext>
            </a:extLst>
          </p:cNvPr>
          <p:cNvGrpSpPr/>
          <p:nvPr/>
        </p:nvGrpSpPr>
        <p:grpSpPr>
          <a:xfrm rot="21202491">
            <a:off x="481291" y="3842091"/>
            <a:ext cx="477421" cy="473693"/>
            <a:chOff x="824493" y="1403239"/>
            <a:chExt cx="477421" cy="473693"/>
          </a:xfrm>
        </p:grpSpPr>
        <p:sp>
          <p:nvSpPr>
            <p:cNvPr id="3" name="Google Shape;2011;p74">
              <a:extLst>
                <a:ext uri="{FF2B5EF4-FFF2-40B4-BE49-F238E27FC236}">
                  <a16:creationId xmlns:a16="http://schemas.microsoft.com/office/drawing/2014/main" id="{2E5FA7B0-AFAA-3A8A-97A7-1452CD97BD53}"/>
                </a:ext>
              </a:extLst>
            </p:cNvPr>
            <p:cNvSpPr/>
            <p:nvPr/>
          </p:nvSpPr>
          <p:spPr>
            <a:xfrm>
              <a:off x="967819" y="1446875"/>
              <a:ext cx="223246" cy="174176"/>
            </a:xfrm>
            <a:custGeom>
              <a:avLst/>
              <a:gdLst/>
              <a:ahLst/>
              <a:cxnLst/>
              <a:rect l="l" t="t" r="r" b="b"/>
              <a:pathLst>
                <a:path w="8503" h="6634" extrusionOk="0">
                  <a:moveTo>
                    <a:pt x="7390" y="0"/>
                  </a:moveTo>
                  <a:lnTo>
                    <a:pt x="457" y="1555"/>
                  </a:lnTo>
                  <a:cubicBezTo>
                    <a:pt x="186" y="1626"/>
                    <a:pt x="0" y="1897"/>
                    <a:pt x="57" y="2183"/>
                  </a:cubicBezTo>
                  <a:lnTo>
                    <a:pt x="956" y="6220"/>
                  </a:lnTo>
                  <a:cubicBezTo>
                    <a:pt x="999" y="6462"/>
                    <a:pt x="1227" y="6633"/>
                    <a:pt x="1470" y="6633"/>
                  </a:cubicBezTo>
                  <a:cubicBezTo>
                    <a:pt x="1512" y="6633"/>
                    <a:pt x="2967" y="6305"/>
                    <a:pt x="2967" y="6305"/>
                  </a:cubicBezTo>
                  <a:cubicBezTo>
                    <a:pt x="2939" y="6220"/>
                    <a:pt x="2910" y="6134"/>
                    <a:pt x="2896" y="6034"/>
                  </a:cubicBezTo>
                  <a:cubicBezTo>
                    <a:pt x="2639" y="4907"/>
                    <a:pt x="3353" y="3795"/>
                    <a:pt x="4465" y="3538"/>
                  </a:cubicBezTo>
                  <a:cubicBezTo>
                    <a:pt x="4614" y="3506"/>
                    <a:pt x="4762" y="3491"/>
                    <a:pt x="4908" y="3491"/>
                  </a:cubicBezTo>
                  <a:cubicBezTo>
                    <a:pt x="5870" y="3491"/>
                    <a:pt x="6737" y="4157"/>
                    <a:pt x="6948" y="5136"/>
                  </a:cubicBezTo>
                  <a:cubicBezTo>
                    <a:pt x="6976" y="5221"/>
                    <a:pt x="6976" y="5307"/>
                    <a:pt x="6990" y="5407"/>
                  </a:cubicBezTo>
                  <a:lnTo>
                    <a:pt x="8502" y="5064"/>
                  </a:lnTo>
                  <a:lnTo>
                    <a:pt x="73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12;p74">
              <a:extLst>
                <a:ext uri="{FF2B5EF4-FFF2-40B4-BE49-F238E27FC236}">
                  <a16:creationId xmlns:a16="http://schemas.microsoft.com/office/drawing/2014/main" id="{8B583197-B954-B9B5-0230-ECC4CB2154A7}"/>
                </a:ext>
              </a:extLst>
            </p:cNvPr>
            <p:cNvSpPr/>
            <p:nvPr/>
          </p:nvSpPr>
          <p:spPr>
            <a:xfrm>
              <a:off x="824493" y="1518788"/>
              <a:ext cx="139230" cy="132588"/>
            </a:xfrm>
            <a:custGeom>
              <a:avLst/>
              <a:gdLst/>
              <a:ahLst/>
              <a:cxnLst/>
              <a:rect l="l" t="t" r="r" b="b"/>
              <a:pathLst>
                <a:path w="5303" h="5050" extrusionOk="0">
                  <a:moveTo>
                    <a:pt x="4561" y="0"/>
                  </a:moveTo>
                  <a:lnTo>
                    <a:pt x="1222" y="742"/>
                  </a:lnTo>
                  <a:lnTo>
                    <a:pt x="1165" y="471"/>
                  </a:lnTo>
                  <a:cubicBezTo>
                    <a:pt x="1148" y="227"/>
                    <a:pt x="946" y="123"/>
                    <a:pt x="723" y="123"/>
                  </a:cubicBezTo>
                  <a:cubicBezTo>
                    <a:pt x="386" y="123"/>
                    <a:pt x="1" y="361"/>
                    <a:pt x="138" y="713"/>
                  </a:cubicBezTo>
                  <a:lnTo>
                    <a:pt x="309" y="1498"/>
                  </a:lnTo>
                  <a:lnTo>
                    <a:pt x="566" y="2668"/>
                  </a:lnTo>
                  <a:lnTo>
                    <a:pt x="1008" y="4636"/>
                  </a:lnTo>
                  <a:cubicBezTo>
                    <a:pt x="1066" y="4865"/>
                    <a:pt x="1279" y="5036"/>
                    <a:pt x="1522" y="5050"/>
                  </a:cubicBezTo>
                  <a:cubicBezTo>
                    <a:pt x="1551" y="5050"/>
                    <a:pt x="1593" y="5036"/>
                    <a:pt x="1636" y="5036"/>
                  </a:cubicBezTo>
                  <a:cubicBezTo>
                    <a:pt x="1921" y="4964"/>
                    <a:pt x="2093" y="4679"/>
                    <a:pt x="2036" y="4408"/>
                  </a:cubicBezTo>
                  <a:lnTo>
                    <a:pt x="1979" y="4123"/>
                  </a:lnTo>
                  <a:lnTo>
                    <a:pt x="5302" y="3395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13;p74">
              <a:extLst>
                <a:ext uri="{FF2B5EF4-FFF2-40B4-BE49-F238E27FC236}">
                  <a16:creationId xmlns:a16="http://schemas.microsoft.com/office/drawing/2014/main" id="{68FDFE39-3869-4B0A-DC6E-A2D228CC9AF9}"/>
                </a:ext>
              </a:extLst>
            </p:cNvPr>
            <p:cNvSpPr/>
            <p:nvPr/>
          </p:nvSpPr>
          <p:spPr>
            <a:xfrm>
              <a:off x="1188781" y="1403239"/>
              <a:ext cx="113133" cy="180739"/>
            </a:xfrm>
            <a:custGeom>
              <a:avLst/>
              <a:gdLst/>
              <a:ahLst/>
              <a:cxnLst/>
              <a:rect l="l" t="t" r="r" b="b"/>
              <a:pathLst>
                <a:path w="4309" h="6884" extrusionOk="0">
                  <a:moveTo>
                    <a:pt x="2511" y="1"/>
                  </a:moveTo>
                  <a:cubicBezTo>
                    <a:pt x="2170" y="1"/>
                    <a:pt x="1781" y="235"/>
                    <a:pt x="1927" y="578"/>
                  </a:cubicBezTo>
                  <a:lnTo>
                    <a:pt x="2012" y="992"/>
                  </a:lnTo>
                  <a:lnTo>
                    <a:pt x="1" y="1434"/>
                  </a:lnTo>
                  <a:lnTo>
                    <a:pt x="1128" y="6498"/>
                  </a:lnTo>
                  <a:lnTo>
                    <a:pt x="3125" y="6056"/>
                  </a:lnTo>
                  <a:lnTo>
                    <a:pt x="3211" y="6455"/>
                  </a:lnTo>
                  <a:cubicBezTo>
                    <a:pt x="3268" y="6698"/>
                    <a:pt x="3482" y="6869"/>
                    <a:pt x="3724" y="6883"/>
                  </a:cubicBezTo>
                  <a:cubicBezTo>
                    <a:pt x="3767" y="6869"/>
                    <a:pt x="3795" y="6869"/>
                    <a:pt x="3838" y="6869"/>
                  </a:cubicBezTo>
                  <a:cubicBezTo>
                    <a:pt x="4124" y="6798"/>
                    <a:pt x="4309" y="6527"/>
                    <a:pt x="4252" y="6241"/>
                  </a:cubicBezTo>
                  <a:lnTo>
                    <a:pt x="2954" y="350"/>
                  </a:lnTo>
                  <a:cubicBezTo>
                    <a:pt x="2942" y="105"/>
                    <a:pt x="2737" y="1"/>
                    <a:pt x="2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14;p74">
              <a:extLst>
                <a:ext uri="{FF2B5EF4-FFF2-40B4-BE49-F238E27FC236}">
                  <a16:creationId xmlns:a16="http://schemas.microsoft.com/office/drawing/2014/main" id="{55696BDB-0ED1-242E-4959-B834E267701F}"/>
                </a:ext>
              </a:extLst>
            </p:cNvPr>
            <p:cNvSpPr/>
            <p:nvPr/>
          </p:nvSpPr>
          <p:spPr>
            <a:xfrm>
              <a:off x="1002633" y="1644995"/>
              <a:ext cx="188432" cy="231937"/>
            </a:xfrm>
            <a:custGeom>
              <a:avLst/>
              <a:gdLst/>
              <a:ahLst/>
              <a:cxnLst/>
              <a:rect l="l" t="t" r="r" b="b"/>
              <a:pathLst>
                <a:path w="7177" h="8834" extrusionOk="0">
                  <a:moveTo>
                    <a:pt x="2897" y="0"/>
                  </a:moveTo>
                  <a:lnTo>
                    <a:pt x="158" y="8046"/>
                  </a:lnTo>
                  <a:cubicBezTo>
                    <a:pt x="1" y="8331"/>
                    <a:pt x="144" y="8702"/>
                    <a:pt x="457" y="8802"/>
                  </a:cubicBezTo>
                  <a:cubicBezTo>
                    <a:pt x="512" y="8820"/>
                    <a:pt x="568" y="8828"/>
                    <a:pt x="623" y="8828"/>
                  </a:cubicBezTo>
                  <a:cubicBezTo>
                    <a:pt x="882" y="8828"/>
                    <a:pt x="1121" y="8645"/>
                    <a:pt x="1156" y="8374"/>
                  </a:cubicBezTo>
                  <a:lnTo>
                    <a:pt x="3068" y="2782"/>
                  </a:lnTo>
                  <a:lnTo>
                    <a:pt x="3068" y="8203"/>
                  </a:lnTo>
                  <a:cubicBezTo>
                    <a:pt x="3011" y="8531"/>
                    <a:pt x="3268" y="8831"/>
                    <a:pt x="3596" y="8831"/>
                  </a:cubicBezTo>
                  <a:cubicBezTo>
                    <a:pt x="3924" y="8831"/>
                    <a:pt x="4181" y="8531"/>
                    <a:pt x="4124" y="8203"/>
                  </a:cubicBezTo>
                  <a:lnTo>
                    <a:pt x="4124" y="2782"/>
                  </a:lnTo>
                  <a:lnTo>
                    <a:pt x="6021" y="8388"/>
                  </a:lnTo>
                  <a:cubicBezTo>
                    <a:pt x="6067" y="8644"/>
                    <a:pt x="6293" y="8833"/>
                    <a:pt x="6545" y="8833"/>
                  </a:cubicBezTo>
                  <a:cubicBezTo>
                    <a:pt x="6603" y="8833"/>
                    <a:pt x="6662" y="8823"/>
                    <a:pt x="6720" y="8802"/>
                  </a:cubicBezTo>
                  <a:cubicBezTo>
                    <a:pt x="7034" y="8702"/>
                    <a:pt x="7176" y="8331"/>
                    <a:pt x="7020" y="8046"/>
                  </a:cubicBezTo>
                  <a:lnTo>
                    <a:pt x="4295" y="0"/>
                  </a:lnTo>
                  <a:cubicBezTo>
                    <a:pt x="4209" y="29"/>
                    <a:pt x="4124" y="58"/>
                    <a:pt x="4052" y="72"/>
                  </a:cubicBezTo>
                  <a:cubicBezTo>
                    <a:pt x="3895" y="100"/>
                    <a:pt x="3738" y="129"/>
                    <a:pt x="3596" y="129"/>
                  </a:cubicBezTo>
                  <a:cubicBezTo>
                    <a:pt x="3353" y="129"/>
                    <a:pt x="3125" y="86"/>
                    <a:pt x="2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15;p74">
              <a:extLst>
                <a:ext uri="{FF2B5EF4-FFF2-40B4-BE49-F238E27FC236}">
                  <a16:creationId xmlns:a16="http://schemas.microsoft.com/office/drawing/2014/main" id="{2E9473C3-ED19-4AD2-ED3D-F6196ED3D2BB}"/>
                </a:ext>
              </a:extLst>
            </p:cNvPr>
            <p:cNvSpPr/>
            <p:nvPr/>
          </p:nvSpPr>
          <p:spPr>
            <a:xfrm>
              <a:off x="1062573" y="1566335"/>
              <a:ext cx="68946" cy="54243"/>
            </a:xfrm>
            <a:custGeom>
              <a:avLst/>
              <a:gdLst/>
              <a:ahLst/>
              <a:cxnLst/>
              <a:rect l="l" t="t" r="r" b="b"/>
              <a:pathLst>
                <a:path w="2626" h="2066" extrusionOk="0">
                  <a:moveTo>
                    <a:pt x="1327" y="1"/>
                  </a:moveTo>
                  <a:cubicBezTo>
                    <a:pt x="1241" y="1"/>
                    <a:pt x="1170" y="15"/>
                    <a:pt x="1099" y="29"/>
                  </a:cubicBezTo>
                  <a:cubicBezTo>
                    <a:pt x="200" y="243"/>
                    <a:pt x="0" y="1413"/>
                    <a:pt x="771" y="1912"/>
                  </a:cubicBezTo>
                  <a:cubicBezTo>
                    <a:pt x="934" y="2014"/>
                    <a:pt x="1119" y="2065"/>
                    <a:pt x="1305" y="2065"/>
                  </a:cubicBezTo>
                  <a:cubicBezTo>
                    <a:pt x="1379" y="2065"/>
                    <a:pt x="1453" y="2057"/>
                    <a:pt x="1527" y="2041"/>
                  </a:cubicBezTo>
                  <a:cubicBezTo>
                    <a:pt x="2426" y="1841"/>
                    <a:pt x="2625" y="657"/>
                    <a:pt x="1855" y="158"/>
                  </a:cubicBezTo>
                  <a:cubicBezTo>
                    <a:pt x="1698" y="58"/>
                    <a:pt x="1513" y="1"/>
                    <a:pt x="1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>
          <a:extLst>
            <a:ext uri="{FF2B5EF4-FFF2-40B4-BE49-F238E27FC236}">
              <a16:creationId xmlns:a16="http://schemas.microsoft.com/office/drawing/2014/main" id="{42AA96DB-E0DA-E2EE-C63F-C6E7E12C1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5">
            <a:extLst>
              <a:ext uri="{FF2B5EF4-FFF2-40B4-BE49-F238E27FC236}">
                <a16:creationId xmlns:a16="http://schemas.microsoft.com/office/drawing/2014/main" id="{88528221-2974-B06C-83DA-C9404C7A5A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645550" cy="10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 Lenguajes aplicados</a:t>
            </a:r>
            <a:endParaRPr/>
          </a:p>
        </p:txBody>
      </p:sp>
      <p:sp>
        <p:nvSpPr>
          <p:cNvPr id="882" name="Google Shape;882;p45">
            <a:extLst>
              <a:ext uri="{FF2B5EF4-FFF2-40B4-BE49-F238E27FC236}">
                <a16:creationId xmlns:a16="http://schemas.microsoft.com/office/drawing/2014/main" id="{3517BD9D-2D86-7043-F722-906BAA1A5D77}"/>
              </a:ext>
            </a:extLst>
          </p:cNvPr>
          <p:cNvSpPr/>
          <p:nvPr/>
        </p:nvSpPr>
        <p:spPr>
          <a:xfrm>
            <a:off x="6365550" y="3312400"/>
            <a:ext cx="2778450" cy="1831100"/>
          </a:xfrm>
          <a:custGeom>
            <a:avLst/>
            <a:gdLst/>
            <a:ahLst/>
            <a:cxnLst/>
            <a:rect l="l" t="t" r="r" b="b"/>
            <a:pathLst>
              <a:path w="111138" h="73244" extrusionOk="0">
                <a:moveTo>
                  <a:pt x="111138" y="1"/>
                </a:moveTo>
                <a:lnTo>
                  <a:pt x="90124" y="13706"/>
                </a:lnTo>
                <a:lnTo>
                  <a:pt x="67080" y="14873"/>
                </a:lnTo>
                <a:lnTo>
                  <a:pt x="52487" y="30633"/>
                </a:lnTo>
                <a:lnTo>
                  <a:pt x="27388" y="43195"/>
                </a:lnTo>
                <a:lnTo>
                  <a:pt x="0" y="73244"/>
                </a:lnTo>
                <a:lnTo>
                  <a:pt x="111138" y="73244"/>
                </a:lnTo>
                <a:lnTo>
                  <a:pt x="111138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010;p74">
            <a:extLst>
              <a:ext uri="{FF2B5EF4-FFF2-40B4-BE49-F238E27FC236}">
                <a16:creationId xmlns:a16="http://schemas.microsoft.com/office/drawing/2014/main" id="{D583B146-C0AE-AC5A-A5F9-51B47DE7F6F3}"/>
              </a:ext>
            </a:extLst>
          </p:cNvPr>
          <p:cNvGrpSpPr/>
          <p:nvPr/>
        </p:nvGrpSpPr>
        <p:grpSpPr>
          <a:xfrm rot="21202491">
            <a:off x="481291" y="3842091"/>
            <a:ext cx="477421" cy="473693"/>
            <a:chOff x="824493" y="1403239"/>
            <a:chExt cx="477421" cy="473693"/>
          </a:xfrm>
        </p:grpSpPr>
        <p:sp>
          <p:nvSpPr>
            <p:cNvPr id="3" name="Google Shape;2011;p74">
              <a:extLst>
                <a:ext uri="{FF2B5EF4-FFF2-40B4-BE49-F238E27FC236}">
                  <a16:creationId xmlns:a16="http://schemas.microsoft.com/office/drawing/2014/main" id="{B4E40D93-0404-FC16-CBA1-E68259CE3923}"/>
                </a:ext>
              </a:extLst>
            </p:cNvPr>
            <p:cNvSpPr/>
            <p:nvPr/>
          </p:nvSpPr>
          <p:spPr>
            <a:xfrm>
              <a:off x="967819" y="1446875"/>
              <a:ext cx="223246" cy="174176"/>
            </a:xfrm>
            <a:custGeom>
              <a:avLst/>
              <a:gdLst/>
              <a:ahLst/>
              <a:cxnLst/>
              <a:rect l="l" t="t" r="r" b="b"/>
              <a:pathLst>
                <a:path w="8503" h="6634" extrusionOk="0">
                  <a:moveTo>
                    <a:pt x="7390" y="0"/>
                  </a:moveTo>
                  <a:lnTo>
                    <a:pt x="457" y="1555"/>
                  </a:lnTo>
                  <a:cubicBezTo>
                    <a:pt x="186" y="1626"/>
                    <a:pt x="0" y="1897"/>
                    <a:pt x="57" y="2183"/>
                  </a:cubicBezTo>
                  <a:lnTo>
                    <a:pt x="956" y="6220"/>
                  </a:lnTo>
                  <a:cubicBezTo>
                    <a:pt x="999" y="6462"/>
                    <a:pt x="1227" y="6633"/>
                    <a:pt x="1470" y="6633"/>
                  </a:cubicBezTo>
                  <a:cubicBezTo>
                    <a:pt x="1512" y="6633"/>
                    <a:pt x="2967" y="6305"/>
                    <a:pt x="2967" y="6305"/>
                  </a:cubicBezTo>
                  <a:cubicBezTo>
                    <a:pt x="2939" y="6220"/>
                    <a:pt x="2910" y="6134"/>
                    <a:pt x="2896" y="6034"/>
                  </a:cubicBezTo>
                  <a:cubicBezTo>
                    <a:pt x="2639" y="4907"/>
                    <a:pt x="3353" y="3795"/>
                    <a:pt x="4465" y="3538"/>
                  </a:cubicBezTo>
                  <a:cubicBezTo>
                    <a:pt x="4614" y="3506"/>
                    <a:pt x="4762" y="3491"/>
                    <a:pt x="4908" y="3491"/>
                  </a:cubicBezTo>
                  <a:cubicBezTo>
                    <a:pt x="5870" y="3491"/>
                    <a:pt x="6737" y="4157"/>
                    <a:pt x="6948" y="5136"/>
                  </a:cubicBezTo>
                  <a:cubicBezTo>
                    <a:pt x="6976" y="5221"/>
                    <a:pt x="6976" y="5307"/>
                    <a:pt x="6990" y="5407"/>
                  </a:cubicBezTo>
                  <a:lnTo>
                    <a:pt x="8502" y="5064"/>
                  </a:lnTo>
                  <a:lnTo>
                    <a:pt x="73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12;p74">
              <a:extLst>
                <a:ext uri="{FF2B5EF4-FFF2-40B4-BE49-F238E27FC236}">
                  <a16:creationId xmlns:a16="http://schemas.microsoft.com/office/drawing/2014/main" id="{447972BF-98E7-55E7-EEA2-B5BC42FA5A99}"/>
                </a:ext>
              </a:extLst>
            </p:cNvPr>
            <p:cNvSpPr/>
            <p:nvPr/>
          </p:nvSpPr>
          <p:spPr>
            <a:xfrm>
              <a:off x="824493" y="1518788"/>
              <a:ext cx="139230" cy="132588"/>
            </a:xfrm>
            <a:custGeom>
              <a:avLst/>
              <a:gdLst/>
              <a:ahLst/>
              <a:cxnLst/>
              <a:rect l="l" t="t" r="r" b="b"/>
              <a:pathLst>
                <a:path w="5303" h="5050" extrusionOk="0">
                  <a:moveTo>
                    <a:pt x="4561" y="0"/>
                  </a:moveTo>
                  <a:lnTo>
                    <a:pt x="1222" y="742"/>
                  </a:lnTo>
                  <a:lnTo>
                    <a:pt x="1165" y="471"/>
                  </a:lnTo>
                  <a:cubicBezTo>
                    <a:pt x="1148" y="227"/>
                    <a:pt x="946" y="123"/>
                    <a:pt x="723" y="123"/>
                  </a:cubicBezTo>
                  <a:cubicBezTo>
                    <a:pt x="386" y="123"/>
                    <a:pt x="1" y="361"/>
                    <a:pt x="138" y="713"/>
                  </a:cubicBezTo>
                  <a:lnTo>
                    <a:pt x="309" y="1498"/>
                  </a:lnTo>
                  <a:lnTo>
                    <a:pt x="566" y="2668"/>
                  </a:lnTo>
                  <a:lnTo>
                    <a:pt x="1008" y="4636"/>
                  </a:lnTo>
                  <a:cubicBezTo>
                    <a:pt x="1066" y="4865"/>
                    <a:pt x="1279" y="5036"/>
                    <a:pt x="1522" y="5050"/>
                  </a:cubicBezTo>
                  <a:cubicBezTo>
                    <a:pt x="1551" y="5050"/>
                    <a:pt x="1593" y="5036"/>
                    <a:pt x="1636" y="5036"/>
                  </a:cubicBezTo>
                  <a:cubicBezTo>
                    <a:pt x="1921" y="4964"/>
                    <a:pt x="2093" y="4679"/>
                    <a:pt x="2036" y="4408"/>
                  </a:cubicBezTo>
                  <a:lnTo>
                    <a:pt x="1979" y="4123"/>
                  </a:lnTo>
                  <a:lnTo>
                    <a:pt x="5302" y="3395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13;p74">
              <a:extLst>
                <a:ext uri="{FF2B5EF4-FFF2-40B4-BE49-F238E27FC236}">
                  <a16:creationId xmlns:a16="http://schemas.microsoft.com/office/drawing/2014/main" id="{3E9E7E92-2AAA-B5A3-50EB-CF520984F342}"/>
                </a:ext>
              </a:extLst>
            </p:cNvPr>
            <p:cNvSpPr/>
            <p:nvPr/>
          </p:nvSpPr>
          <p:spPr>
            <a:xfrm>
              <a:off x="1188781" y="1403239"/>
              <a:ext cx="113133" cy="180739"/>
            </a:xfrm>
            <a:custGeom>
              <a:avLst/>
              <a:gdLst/>
              <a:ahLst/>
              <a:cxnLst/>
              <a:rect l="l" t="t" r="r" b="b"/>
              <a:pathLst>
                <a:path w="4309" h="6884" extrusionOk="0">
                  <a:moveTo>
                    <a:pt x="2511" y="1"/>
                  </a:moveTo>
                  <a:cubicBezTo>
                    <a:pt x="2170" y="1"/>
                    <a:pt x="1781" y="235"/>
                    <a:pt x="1927" y="578"/>
                  </a:cubicBezTo>
                  <a:lnTo>
                    <a:pt x="2012" y="992"/>
                  </a:lnTo>
                  <a:lnTo>
                    <a:pt x="1" y="1434"/>
                  </a:lnTo>
                  <a:lnTo>
                    <a:pt x="1128" y="6498"/>
                  </a:lnTo>
                  <a:lnTo>
                    <a:pt x="3125" y="6056"/>
                  </a:lnTo>
                  <a:lnTo>
                    <a:pt x="3211" y="6455"/>
                  </a:lnTo>
                  <a:cubicBezTo>
                    <a:pt x="3268" y="6698"/>
                    <a:pt x="3482" y="6869"/>
                    <a:pt x="3724" y="6883"/>
                  </a:cubicBezTo>
                  <a:cubicBezTo>
                    <a:pt x="3767" y="6869"/>
                    <a:pt x="3795" y="6869"/>
                    <a:pt x="3838" y="6869"/>
                  </a:cubicBezTo>
                  <a:cubicBezTo>
                    <a:pt x="4124" y="6798"/>
                    <a:pt x="4309" y="6527"/>
                    <a:pt x="4252" y="6241"/>
                  </a:cubicBezTo>
                  <a:lnTo>
                    <a:pt x="2954" y="350"/>
                  </a:lnTo>
                  <a:cubicBezTo>
                    <a:pt x="2942" y="105"/>
                    <a:pt x="2737" y="1"/>
                    <a:pt x="2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14;p74">
              <a:extLst>
                <a:ext uri="{FF2B5EF4-FFF2-40B4-BE49-F238E27FC236}">
                  <a16:creationId xmlns:a16="http://schemas.microsoft.com/office/drawing/2014/main" id="{92B18D76-0E46-6B51-57FC-72DF29990086}"/>
                </a:ext>
              </a:extLst>
            </p:cNvPr>
            <p:cNvSpPr/>
            <p:nvPr/>
          </p:nvSpPr>
          <p:spPr>
            <a:xfrm>
              <a:off x="1002633" y="1644995"/>
              <a:ext cx="188432" cy="231937"/>
            </a:xfrm>
            <a:custGeom>
              <a:avLst/>
              <a:gdLst/>
              <a:ahLst/>
              <a:cxnLst/>
              <a:rect l="l" t="t" r="r" b="b"/>
              <a:pathLst>
                <a:path w="7177" h="8834" extrusionOk="0">
                  <a:moveTo>
                    <a:pt x="2897" y="0"/>
                  </a:moveTo>
                  <a:lnTo>
                    <a:pt x="158" y="8046"/>
                  </a:lnTo>
                  <a:cubicBezTo>
                    <a:pt x="1" y="8331"/>
                    <a:pt x="144" y="8702"/>
                    <a:pt x="457" y="8802"/>
                  </a:cubicBezTo>
                  <a:cubicBezTo>
                    <a:pt x="512" y="8820"/>
                    <a:pt x="568" y="8828"/>
                    <a:pt x="623" y="8828"/>
                  </a:cubicBezTo>
                  <a:cubicBezTo>
                    <a:pt x="882" y="8828"/>
                    <a:pt x="1121" y="8645"/>
                    <a:pt x="1156" y="8374"/>
                  </a:cubicBezTo>
                  <a:lnTo>
                    <a:pt x="3068" y="2782"/>
                  </a:lnTo>
                  <a:lnTo>
                    <a:pt x="3068" y="8203"/>
                  </a:lnTo>
                  <a:cubicBezTo>
                    <a:pt x="3011" y="8531"/>
                    <a:pt x="3268" y="8831"/>
                    <a:pt x="3596" y="8831"/>
                  </a:cubicBezTo>
                  <a:cubicBezTo>
                    <a:pt x="3924" y="8831"/>
                    <a:pt x="4181" y="8531"/>
                    <a:pt x="4124" y="8203"/>
                  </a:cubicBezTo>
                  <a:lnTo>
                    <a:pt x="4124" y="2782"/>
                  </a:lnTo>
                  <a:lnTo>
                    <a:pt x="6021" y="8388"/>
                  </a:lnTo>
                  <a:cubicBezTo>
                    <a:pt x="6067" y="8644"/>
                    <a:pt x="6293" y="8833"/>
                    <a:pt x="6545" y="8833"/>
                  </a:cubicBezTo>
                  <a:cubicBezTo>
                    <a:pt x="6603" y="8833"/>
                    <a:pt x="6662" y="8823"/>
                    <a:pt x="6720" y="8802"/>
                  </a:cubicBezTo>
                  <a:cubicBezTo>
                    <a:pt x="7034" y="8702"/>
                    <a:pt x="7176" y="8331"/>
                    <a:pt x="7020" y="8046"/>
                  </a:cubicBezTo>
                  <a:lnTo>
                    <a:pt x="4295" y="0"/>
                  </a:lnTo>
                  <a:cubicBezTo>
                    <a:pt x="4209" y="29"/>
                    <a:pt x="4124" y="58"/>
                    <a:pt x="4052" y="72"/>
                  </a:cubicBezTo>
                  <a:cubicBezTo>
                    <a:pt x="3895" y="100"/>
                    <a:pt x="3738" y="129"/>
                    <a:pt x="3596" y="129"/>
                  </a:cubicBezTo>
                  <a:cubicBezTo>
                    <a:pt x="3353" y="129"/>
                    <a:pt x="3125" y="86"/>
                    <a:pt x="2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15;p74">
              <a:extLst>
                <a:ext uri="{FF2B5EF4-FFF2-40B4-BE49-F238E27FC236}">
                  <a16:creationId xmlns:a16="http://schemas.microsoft.com/office/drawing/2014/main" id="{E0EE91DD-5ED3-1227-D1A6-3D26E1AB7554}"/>
                </a:ext>
              </a:extLst>
            </p:cNvPr>
            <p:cNvSpPr/>
            <p:nvPr/>
          </p:nvSpPr>
          <p:spPr>
            <a:xfrm>
              <a:off x="1062573" y="1566335"/>
              <a:ext cx="68946" cy="54243"/>
            </a:xfrm>
            <a:custGeom>
              <a:avLst/>
              <a:gdLst/>
              <a:ahLst/>
              <a:cxnLst/>
              <a:rect l="l" t="t" r="r" b="b"/>
              <a:pathLst>
                <a:path w="2626" h="2066" extrusionOk="0">
                  <a:moveTo>
                    <a:pt x="1327" y="1"/>
                  </a:moveTo>
                  <a:cubicBezTo>
                    <a:pt x="1241" y="1"/>
                    <a:pt x="1170" y="15"/>
                    <a:pt x="1099" y="29"/>
                  </a:cubicBezTo>
                  <a:cubicBezTo>
                    <a:pt x="200" y="243"/>
                    <a:pt x="0" y="1413"/>
                    <a:pt x="771" y="1912"/>
                  </a:cubicBezTo>
                  <a:cubicBezTo>
                    <a:pt x="934" y="2014"/>
                    <a:pt x="1119" y="2065"/>
                    <a:pt x="1305" y="2065"/>
                  </a:cubicBezTo>
                  <a:cubicBezTo>
                    <a:pt x="1379" y="2065"/>
                    <a:pt x="1453" y="2057"/>
                    <a:pt x="1527" y="2041"/>
                  </a:cubicBezTo>
                  <a:cubicBezTo>
                    <a:pt x="2426" y="1841"/>
                    <a:pt x="2625" y="657"/>
                    <a:pt x="1855" y="158"/>
                  </a:cubicBezTo>
                  <a:cubicBezTo>
                    <a:pt x="1698" y="58"/>
                    <a:pt x="1513" y="1"/>
                    <a:pt x="1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362C0797-857E-848A-967A-10E4AD9EC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35" y="1170444"/>
            <a:ext cx="1568017" cy="1568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n 12" descr="Logotipo, Icono&#10;&#10;Descripción generada automáticamente">
            <a:extLst>
              <a:ext uri="{FF2B5EF4-FFF2-40B4-BE49-F238E27FC236}">
                <a16:creationId xmlns:a16="http://schemas.microsoft.com/office/drawing/2014/main" id="{E285FA0F-8F94-8F93-E9D5-95B932FB3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052" y="2172350"/>
            <a:ext cx="1422740" cy="1422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FBBE3238-550C-AD8B-73BB-3FCFC27964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6423" y="2172350"/>
            <a:ext cx="1008426" cy="142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01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>
          <a:extLst>
            <a:ext uri="{FF2B5EF4-FFF2-40B4-BE49-F238E27FC236}">
              <a16:creationId xmlns:a16="http://schemas.microsoft.com/office/drawing/2014/main" id="{831CD9EE-FC15-17BD-EAE2-11447CD8F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45">
            <a:extLst>
              <a:ext uri="{FF2B5EF4-FFF2-40B4-BE49-F238E27FC236}">
                <a16:creationId xmlns:a16="http://schemas.microsoft.com/office/drawing/2014/main" id="{831FCE92-1936-E27B-824E-C10891317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645294"/>
            <a:ext cx="5645550" cy="24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SzPts val="1400"/>
              <a:buNone/>
            </a:pPr>
            <a:endParaRPr lang="es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endParaRPr lang="es"/>
          </a:p>
        </p:txBody>
      </p:sp>
      <p:sp>
        <p:nvSpPr>
          <p:cNvPr id="881" name="Google Shape;881;p45">
            <a:extLst>
              <a:ext uri="{FF2B5EF4-FFF2-40B4-BE49-F238E27FC236}">
                <a16:creationId xmlns:a16="http://schemas.microsoft.com/office/drawing/2014/main" id="{D77709A2-65BB-DF52-E144-C3E10F9DF3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645550" cy="10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Estructura directorio</a:t>
            </a:r>
            <a:endParaRPr/>
          </a:p>
        </p:txBody>
      </p:sp>
      <p:sp>
        <p:nvSpPr>
          <p:cNvPr id="882" name="Google Shape;882;p45">
            <a:extLst>
              <a:ext uri="{FF2B5EF4-FFF2-40B4-BE49-F238E27FC236}">
                <a16:creationId xmlns:a16="http://schemas.microsoft.com/office/drawing/2014/main" id="{AEFBB845-DF93-7AF2-88EF-3552247A77D4}"/>
              </a:ext>
            </a:extLst>
          </p:cNvPr>
          <p:cNvSpPr/>
          <p:nvPr/>
        </p:nvSpPr>
        <p:spPr>
          <a:xfrm>
            <a:off x="6365550" y="3312400"/>
            <a:ext cx="2778450" cy="1831100"/>
          </a:xfrm>
          <a:custGeom>
            <a:avLst/>
            <a:gdLst/>
            <a:ahLst/>
            <a:cxnLst/>
            <a:rect l="l" t="t" r="r" b="b"/>
            <a:pathLst>
              <a:path w="111138" h="73244" extrusionOk="0">
                <a:moveTo>
                  <a:pt x="111138" y="1"/>
                </a:moveTo>
                <a:lnTo>
                  <a:pt x="90124" y="13706"/>
                </a:lnTo>
                <a:lnTo>
                  <a:pt x="67080" y="14873"/>
                </a:lnTo>
                <a:lnTo>
                  <a:pt x="52487" y="30633"/>
                </a:lnTo>
                <a:lnTo>
                  <a:pt x="27388" y="43195"/>
                </a:lnTo>
                <a:lnTo>
                  <a:pt x="0" y="73244"/>
                </a:lnTo>
                <a:lnTo>
                  <a:pt x="111138" y="73244"/>
                </a:lnTo>
                <a:lnTo>
                  <a:pt x="111138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010;p74">
            <a:extLst>
              <a:ext uri="{FF2B5EF4-FFF2-40B4-BE49-F238E27FC236}">
                <a16:creationId xmlns:a16="http://schemas.microsoft.com/office/drawing/2014/main" id="{4B1635D2-0D21-DA70-D8E8-C5868E44262C}"/>
              </a:ext>
            </a:extLst>
          </p:cNvPr>
          <p:cNvGrpSpPr/>
          <p:nvPr/>
        </p:nvGrpSpPr>
        <p:grpSpPr>
          <a:xfrm rot="21202491">
            <a:off x="481291" y="3842091"/>
            <a:ext cx="477421" cy="473693"/>
            <a:chOff x="824493" y="1403239"/>
            <a:chExt cx="477421" cy="473693"/>
          </a:xfrm>
        </p:grpSpPr>
        <p:sp>
          <p:nvSpPr>
            <p:cNvPr id="3" name="Google Shape;2011;p74">
              <a:extLst>
                <a:ext uri="{FF2B5EF4-FFF2-40B4-BE49-F238E27FC236}">
                  <a16:creationId xmlns:a16="http://schemas.microsoft.com/office/drawing/2014/main" id="{975AF4AD-878E-2A31-2DA2-FFEE7458F99E}"/>
                </a:ext>
              </a:extLst>
            </p:cNvPr>
            <p:cNvSpPr/>
            <p:nvPr/>
          </p:nvSpPr>
          <p:spPr>
            <a:xfrm>
              <a:off x="967819" y="1446875"/>
              <a:ext cx="223246" cy="174176"/>
            </a:xfrm>
            <a:custGeom>
              <a:avLst/>
              <a:gdLst/>
              <a:ahLst/>
              <a:cxnLst/>
              <a:rect l="l" t="t" r="r" b="b"/>
              <a:pathLst>
                <a:path w="8503" h="6634" extrusionOk="0">
                  <a:moveTo>
                    <a:pt x="7390" y="0"/>
                  </a:moveTo>
                  <a:lnTo>
                    <a:pt x="457" y="1555"/>
                  </a:lnTo>
                  <a:cubicBezTo>
                    <a:pt x="186" y="1626"/>
                    <a:pt x="0" y="1897"/>
                    <a:pt x="57" y="2183"/>
                  </a:cubicBezTo>
                  <a:lnTo>
                    <a:pt x="956" y="6220"/>
                  </a:lnTo>
                  <a:cubicBezTo>
                    <a:pt x="999" y="6462"/>
                    <a:pt x="1227" y="6633"/>
                    <a:pt x="1470" y="6633"/>
                  </a:cubicBezTo>
                  <a:cubicBezTo>
                    <a:pt x="1512" y="6633"/>
                    <a:pt x="2967" y="6305"/>
                    <a:pt x="2967" y="6305"/>
                  </a:cubicBezTo>
                  <a:cubicBezTo>
                    <a:pt x="2939" y="6220"/>
                    <a:pt x="2910" y="6134"/>
                    <a:pt x="2896" y="6034"/>
                  </a:cubicBezTo>
                  <a:cubicBezTo>
                    <a:pt x="2639" y="4907"/>
                    <a:pt x="3353" y="3795"/>
                    <a:pt x="4465" y="3538"/>
                  </a:cubicBezTo>
                  <a:cubicBezTo>
                    <a:pt x="4614" y="3506"/>
                    <a:pt x="4762" y="3491"/>
                    <a:pt x="4908" y="3491"/>
                  </a:cubicBezTo>
                  <a:cubicBezTo>
                    <a:pt x="5870" y="3491"/>
                    <a:pt x="6737" y="4157"/>
                    <a:pt x="6948" y="5136"/>
                  </a:cubicBezTo>
                  <a:cubicBezTo>
                    <a:pt x="6976" y="5221"/>
                    <a:pt x="6976" y="5307"/>
                    <a:pt x="6990" y="5407"/>
                  </a:cubicBezTo>
                  <a:lnTo>
                    <a:pt x="8502" y="5064"/>
                  </a:lnTo>
                  <a:lnTo>
                    <a:pt x="73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12;p74">
              <a:extLst>
                <a:ext uri="{FF2B5EF4-FFF2-40B4-BE49-F238E27FC236}">
                  <a16:creationId xmlns:a16="http://schemas.microsoft.com/office/drawing/2014/main" id="{6CE276F0-185B-984A-0513-3FA1F0B207E6}"/>
                </a:ext>
              </a:extLst>
            </p:cNvPr>
            <p:cNvSpPr/>
            <p:nvPr/>
          </p:nvSpPr>
          <p:spPr>
            <a:xfrm>
              <a:off x="824493" y="1518788"/>
              <a:ext cx="139230" cy="132588"/>
            </a:xfrm>
            <a:custGeom>
              <a:avLst/>
              <a:gdLst/>
              <a:ahLst/>
              <a:cxnLst/>
              <a:rect l="l" t="t" r="r" b="b"/>
              <a:pathLst>
                <a:path w="5303" h="5050" extrusionOk="0">
                  <a:moveTo>
                    <a:pt x="4561" y="0"/>
                  </a:moveTo>
                  <a:lnTo>
                    <a:pt x="1222" y="742"/>
                  </a:lnTo>
                  <a:lnTo>
                    <a:pt x="1165" y="471"/>
                  </a:lnTo>
                  <a:cubicBezTo>
                    <a:pt x="1148" y="227"/>
                    <a:pt x="946" y="123"/>
                    <a:pt x="723" y="123"/>
                  </a:cubicBezTo>
                  <a:cubicBezTo>
                    <a:pt x="386" y="123"/>
                    <a:pt x="1" y="361"/>
                    <a:pt x="138" y="713"/>
                  </a:cubicBezTo>
                  <a:lnTo>
                    <a:pt x="309" y="1498"/>
                  </a:lnTo>
                  <a:lnTo>
                    <a:pt x="566" y="2668"/>
                  </a:lnTo>
                  <a:lnTo>
                    <a:pt x="1008" y="4636"/>
                  </a:lnTo>
                  <a:cubicBezTo>
                    <a:pt x="1066" y="4865"/>
                    <a:pt x="1279" y="5036"/>
                    <a:pt x="1522" y="5050"/>
                  </a:cubicBezTo>
                  <a:cubicBezTo>
                    <a:pt x="1551" y="5050"/>
                    <a:pt x="1593" y="5036"/>
                    <a:pt x="1636" y="5036"/>
                  </a:cubicBezTo>
                  <a:cubicBezTo>
                    <a:pt x="1921" y="4964"/>
                    <a:pt x="2093" y="4679"/>
                    <a:pt x="2036" y="4408"/>
                  </a:cubicBezTo>
                  <a:lnTo>
                    <a:pt x="1979" y="4123"/>
                  </a:lnTo>
                  <a:lnTo>
                    <a:pt x="5302" y="3395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13;p74">
              <a:extLst>
                <a:ext uri="{FF2B5EF4-FFF2-40B4-BE49-F238E27FC236}">
                  <a16:creationId xmlns:a16="http://schemas.microsoft.com/office/drawing/2014/main" id="{F80D2C63-D89B-D121-50F9-D82AED406FA5}"/>
                </a:ext>
              </a:extLst>
            </p:cNvPr>
            <p:cNvSpPr/>
            <p:nvPr/>
          </p:nvSpPr>
          <p:spPr>
            <a:xfrm>
              <a:off x="1188781" y="1403239"/>
              <a:ext cx="113133" cy="180739"/>
            </a:xfrm>
            <a:custGeom>
              <a:avLst/>
              <a:gdLst/>
              <a:ahLst/>
              <a:cxnLst/>
              <a:rect l="l" t="t" r="r" b="b"/>
              <a:pathLst>
                <a:path w="4309" h="6884" extrusionOk="0">
                  <a:moveTo>
                    <a:pt x="2511" y="1"/>
                  </a:moveTo>
                  <a:cubicBezTo>
                    <a:pt x="2170" y="1"/>
                    <a:pt x="1781" y="235"/>
                    <a:pt x="1927" y="578"/>
                  </a:cubicBezTo>
                  <a:lnTo>
                    <a:pt x="2012" y="992"/>
                  </a:lnTo>
                  <a:lnTo>
                    <a:pt x="1" y="1434"/>
                  </a:lnTo>
                  <a:lnTo>
                    <a:pt x="1128" y="6498"/>
                  </a:lnTo>
                  <a:lnTo>
                    <a:pt x="3125" y="6056"/>
                  </a:lnTo>
                  <a:lnTo>
                    <a:pt x="3211" y="6455"/>
                  </a:lnTo>
                  <a:cubicBezTo>
                    <a:pt x="3268" y="6698"/>
                    <a:pt x="3482" y="6869"/>
                    <a:pt x="3724" y="6883"/>
                  </a:cubicBezTo>
                  <a:cubicBezTo>
                    <a:pt x="3767" y="6869"/>
                    <a:pt x="3795" y="6869"/>
                    <a:pt x="3838" y="6869"/>
                  </a:cubicBezTo>
                  <a:cubicBezTo>
                    <a:pt x="4124" y="6798"/>
                    <a:pt x="4309" y="6527"/>
                    <a:pt x="4252" y="6241"/>
                  </a:cubicBezTo>
                  <a:lnTo>
                    <a:pt x="2954" y="350"/>
                  </a:lnTo>
                  <a:cubicBezTo>
                    <a:pt x="2942" y="105"/>
                    <a:pt x="2737" y="1"/>
                    <a:pt x="2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14;p74">
              <a:extLst>
                <a:ext uri="{FF2B5EF4-FFF2-40B4-BE49-F238E27FC236}">
                  <a16:creationId xmlns:a16="http://schemas.microsoft.com/office/drawing/2014/main" id="{83B1B980-DC42-77F6-5808-D3AAA371A575}"/>
                </a:ext>
              </a:extLst>
            </p:cNvPr>
            <p:cNvSpPr/>
            <p:nvPr/>
          </p:nvSpPr>
          <p:spPr>
            <a:xfrm>
              <a:off x="1002633" y="1644995"/>
              <a:ext cx="188432" cy="231937"/>
            </a:xfrm>
            <a:custGeom>
              <a:avLst/>
              <a:gdLst/>
              <a:ahLst/>
              <a:cxnLst/>
              <a:rect l="l" t="t" r="r" b="b"/>
              <a:pathLst>
                <a:path w="7177" h="8834" extrusionOk="0">
                  <a:moveTo>
                    <a:pt x="2897" y="0"/>
                  </a:moveTo>
                  <a:lnTo>
                    <a:pt x="158" y="8046"/>
                  </a:lnTo>
                  <a:cubicBezTo>
                    <a:pt x="1" y="8331"/>
                    <a:pt x="144" y="8702"/>
                    <a:pt x="457" y="8802"/>
                  </a:cubicBezTo>
                  <a:cubicBezTo>
                    <a:pt x="512" y="8820"/>
                    <a:pt x="568" y="8828"/>
                    <a:pt x="623" y="8828"/>
                  </a:cubicBezTo>
                  <a:cubicBezTo>
                    <a:pt x="882" y="8828"/>
                    <a:pt x="1121" y="8645"/>
                    <a:pt x="1156" y="8374"/>
                  </a:cubicBezTo>
                  <a:lnTo>
                    <a:pt x="3068" y="2782"/>
                  </a:lnTo>
                  <a:lnTo>
                    <a:pt x="3068" y="8203"/>
                  </a:lnTo>
                  <a:cubicBezTo>
                    <a:pt x="3011" y="8531"/>
                    <a:pt x="3268" y="8831"/>
                    <a:pt x="3596" y="8831"/>
                  </a:cubicBezTo>
                  <a:cubicBezTo>
                    <a:pt x="3924" y="8831"/>
                    <a:pt x="4181" y="8531"/>
                    <a:pt x="4124" y="8203"/>
                  </a:cubicBezTo>
                  <a:lnTo>
                    <a:pt x="4124" y="2782"/>
                  </a:lnTo>
                  <a:lnTo>
                    <a:pt x="6021" y="8388"/>
                  </a:lnTo>
                  <a:cubicBezTo>
                    <a:pt x="6067" y="8644"/>
                    <a:pt x="6293" y="8833"/>
                    <a:pt x="6545" y="8833"/>
                  </a:cubicBezTo>
                  <a:cubicBezTo>
                    <a:pt x="6603" y="8833"/>
                    <a:pt x="6662" y="8823"/>
                    <a:pt x="6720" y="8802"/>
                  </a:cubicBezTo>
                  <a:cubicBezTo>
                    <a:pt x="7034" y="8702"/>
                    <a:pt x="7176" y="8331"/>
                    <a:pt x="7020" y="8046"/>
                  </a:cubicBezTo>
                  <a:lnTo>
                    <a:pt x="4295" y="0"/>
                  </a:lnTo>
                  <a:cubicBezTo>
                    <a:pt x="4209" y="29"/>
                    <a:pt x="4124" y="58"/>
                    <a:pt x="4052" y="72"/>
                  </a:cubicBezTo>
                  <a:cubicBezTo>
                    <a:pt x="3895" y="100"/>
                    <a:pt x="3738" y="129"/>
                    <a:pt x="3596" y="129"/>
                  </a:cubicBezTo>
                  <a:cubicBezTo>
                    <a:pt x="3353" y="129"/>
                    <a:pt x="3125" y="86"/>
                    <a:pt x="2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15;p74">
              <a:extLst>
                <a:ext uri="{FF2B5EF4-FFF2-40B4-BE49-F238E27FC236}">
                  <a16:creationId xmlns:a16="http://schemas.microsoft.com/office/drawing/2014/main" id="{60BCD59A-1D08-C6F1-82FE-C9FE6B676677}"/>
                </a:ext>
              </a:extLst>
            </p:cNvPr>
            <p:cNvSpPr/>
            <p:nvPr/>
          </p:nvSpPr>
          <p:spPr>
            <a:xfrm>
              <a:off x="1062573" y="1566335"/>
              <a:ext cx="68946" cy="54243"/>
            </a:xfrm>
            <a:custGeom>
              <a:avLst/>
              <a:gdLst/>
              <a:ahLst/>
              <a:cxnLst/>
              <a:rect l="l" t="t" r="r" b="b"/>
              <a:pathLst>
                <a:path w="2626" h="2066" extrusionOk="0">
                  <a:moveTo>
                    <a:pt x="1327" y="1"/>
                  </a:moveTo>
                  <a:cubicBezTo>
                    <a:pt x="1241" y="1"/>
                    <a:pt x="1170" y="15"/>
                    <a:pt x="1099" y="29"/>
                  </a:cubicBezTo>
                  <a:cubicBezTo>
                    <a:pt x="200" y="243"/>
                    <a:pt x="0" y="1413"/>
                    <a:pt x="771" y="1912"/>
                  </a:cubicBezTo>
                  <a:cubicBezTo>
                    <a:pt x="934" y="2014"/>
                    <a:pt x="1119" y="2065"/>
                    <a:pt x="1305" y="2065"/>
                  </a:cubicBezTo>
                  <a:cubicBezTo>
                    <a:pt x="1379" y="2065"/>
                    <a:pt x="1453" y="2057"/>
                    <a:pt x="1527" y="2041"/>
                  </a:cubicBezTo>
                  <a:cubicBezTo>
                    <a:pt x="2426" y="1841"/>
                    <a:pt x="2625" y="657"/>
                    <a:pt x="1855" y="158"/>
                  </a:cubicBezTo>
                  <a:cubicBezTo>
                    <a:pt x="1698" y="58"/>
                    <a:pt x="1513" y="1"/>
                    <a:pt x="1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Google Shape;1544;p64">
            <a:extLst>
              <a:ext uri="{FF2B5EF4-FFF2-40B4-BE49-F238E27FC236}">
                <a16:creationId xmlns:a16="http://schemas.microsoft.com/office/drawing/2014/main" id="{8B4A8220-B3D3-90FE-7E76-100D48595462}"/>
              </a:ext>
            </a:extLst>
          </p:cNvPr>
          <p:cNvPicPr preferRelativeResize="0"/>
          <p:nvPr/>
        </p:nvPicPr>
        <p:blipFill>
          <a:blip r:embed="rId3"/>
          <a:srcRect l="1212" r="1212"/>
          <a:stretch/>
        </p:blipFill>
        <p:spPr>
          <a:xfrm>
            <a:off x="1030571" y="1478700"/>
            <a:ext cx="5432491" cy="2307823"/>
          </a:xfrm>
          <a:prstGeom prst="roundRect">
            <a:avLst>
              <a:gd name="adj" fmla="val 5002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346711110"/>
      </p:ext>
    </p:extLst>
  </p:cSld>
  <p:clrMapOvr>
    <a:masterClrMapping/>
  </p:clrMapOvr>
</p:sld>
</file>

<file path=ppt/theme/theme1.xml><?xml version="1.0" encoding="utf-8"?>
<a:theme xmlns:a="http://schemas.openxmlformats.org/drawingml/2006/main" name="Natural Landmarks In South America Geography Class by Slidesgo">
  <a:themeElements>
    <a:clrScheme name="Simple Light">
      <a:dk1>
        <a:srgbClr val="004C60"/>
      </a:dk1>
      <a:lt1>
        <a:srgbClr val="FEF7EB"/>
      </a:lt1>
      <a:dk2>
        <a:srgbClr val="C99C62"/>
      </a:dk2>
      <a:lt2>
        <a:srgbClr val="A46644"/>
      </a:lt2>
      <a:accent1>
        <a:srgbClr val="A1D1DB"/>
      </a:accent1>
      <a:accent2>
        <a:srgbClr val="8BDC5A"/>
      </a:accent2>
      <a:accent3>
        <a:srgbClr val="6CB24C"/>
      </a:accent3>
      <a:accent4>
        <a:srgbClr val="F8D39F"/>
      </a:accent4>
      <a:accent5>
        <a:srgbClr val="467A3A"/>
      </a:accent5>
      <a:accent6>
        <a:srgbClr val="BC7F5E"/>
      </a:accent6>
      <a:hlink>
        <a:srgbClr val="004C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  <wetp:taskpane dockstate="right" visibility="0" width="350" row="4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236EE615-A9BC-4285-8653-E88490D92726}">
  <we:reference id="wa200005566" version="3.0.0.2" store="es-E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311CACC-EAFC-4D53-9291-3FC570BBE0E6}">
  <we:reference id="wa200005594" version="1.0.0.0" store="es-ES" storeType="OMEX"/>
  <we:alternateReferences>
    <we:reference id="wa200005594" version="1.0.0.0" store="wa200005594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3c24743-692a-4572-b34b-81470fc732f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12BAAE929BED04898B477127A6F56C5" ma:contentTypeVersion="9" ma:contentTypeDescription="Crear nuevo documento." ma:contentTypeScope="" ma:versionID="784642dc7a3cdfda4f7c51ec0de211fc">
  <xsd:schema xmlns:xsd="http://www.w3.org/2001/XMLSchema" xmlns:xs="http://www.w3.org/2001/XMLSchema" xmlns:p="http://schemas.microsoft.com/office/2006/metadata/properties" xmlns:ns3="13c24743-692a-4572-b34b-81470fc732f5" xmlns:ns4="e56fc2d9-ad4b-425b-bc30-a0550e201eb3" targetNamespace="http://schemas.microsoft.com/office/2006/metadata/properties" ma:root="true" ma:fieldsID="bef1286ed7e4b350140d12821e1519c8" ns3:_="" ns4:_="">
    <xsd:import namespace="13c24743-692a-4572-b34b-81470fc732f5"/>
    <xsd:import namespace="e56fc2d9-ad4b-425b-bc30-a0550e201eb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c24743-692a-4572-b34b-81470fc732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6fc2d9-ad4b-425b-bc30-a0550e201eb3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EADCB6-233D-4D4C-BE95-C69CEA443BF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4472C1-284A-4F3C-8F31-CF8021D8460E}">
  <ds:schemaRefs>
    <ds:schemaRef ds:uri="http://www.w3.org/XML/1998/namespace"/>
    <ds:schemaRef ds:uri="13c24743-692a-4572-b34b-81470fc732f5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e56fc2d9-ad4b-425b-bc30-a0550e201eb3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CCEE48D-39F8-4453-97B4-7009803681B0}">
  <ds:schemaRefs>
    <ds:schemaRef ds:uri="13c24743-692a-4572-b34b-81470fc732f5"/>
    <ds:schemaRef ds:uri="e56fc2d9-ad4b-425b-bc30-a0550e201eb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309</Words>
  <Application>Microsoft Office PowerPoint</Application>
  <PresentationFormat>Presentación en pantalla (16:9)</PresentationFormat>
  <Paragraphs>106</Paragraphs>
  <Slides>19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Montserrat Medium</vt:lpstr>
      <vt:lpstr>Palanquin Dark</vt:lpstr>
      <vt:lpstr>Fredoka One</vt:lpstr>
      <vt:lpstr>Anek Devanagari SemiBold</vt:lpstr>
      <vt:lpstr>Wingdings</vt:lpstr>
      <vt:lpstr>Arial</vt:lpstr>
      <vt:lpstr>Natural Landmarks In South America Geography Class by Slidesgo</vt:lpstr>
      <vt:lpstr>Práctica 2 de Compañía Letal:   Mapa procedural de pila</vt:lpstr>
      <vt:lpstr>INTRODUCCIÓN</vt:lpstr>
      <vt:lpstr>ÍNDICE</vt:lpstr>
      <vt:lpstr>Esquema</vt:lpstr>
      <vt:lpstr>Biomas principales</vt:lpstr>
      <vt:lpstr>Desarrollo</vt:lpstr>
      <vt:lpstr>¿Qué pasos hemos seguido?</vt:lpstr>
      <vt:lpstr>1. Lenguajes aplicados</vt:lpstr>
      <vt:lpstr>2. Estructura directorio</vt:lpstr>
      <vt:lpstr>3. ¿¡BIOMAS!?</vt:lpstr>
      <vt:lpstr>4. Diseño del mapa</vt:lpstr>
      <vt:lpstr>Suavizado del mapa</vt:lpstr>
      <vt:lpstr>Mapa relieve</vt:lpstr>
      <vt:lpstr>Mapa temperatura</vt:lpstr>
      <vt:lpstr>Mapa precipitación</vt:lpstr>
      <vt:lpstr>Formación de biomas</vt:lpstr>
      <vt:lpstr>5. Diseño de los biomas</vt:lpstr>
      <vt:lpstr>Resultado final</vt:lpstr>
      <vt:lpstr>¡GUAU!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Nielsen Casado Garcia</dc:creator>
  <cp:lastModifiedBy>Nielsen Casado García</cp:lastModifiedBy>
  <cp:revision>3</cp:revision>
  <dcterms:modified xsi:type="dcterms:W3CDTF">2024-10-23T10:39:40Z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0x010100612BAAE929BED04898B477127A6F56C5</vt:lpwstr>
  </property>
</Properties>
</file>